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2"/>
  </p:notesMasterIdLst>
  <p:handoutMasterIdLst>
    <p:handoutMasterId r:id="rId13"/>
  </p:handoutMasterIdLst>
  <p:sldIdLst>
    <p:sldId id="901" r:id="rId3"/>
    <p:sldId id="880" r:id="rId4"/>
    <p:sldId id="881" r:id="rId5"/>
    <p:sldId id="896" r:id="rId6"/>
    <p:sldId id="897" r:id="rId7"/>
    <p:sldId id="898" r:id="rId8"/>
    <p:sldId id="899" r:id="rId9"/>
    <p:sldId id="900" r:id="rId10"/>
    <p:sldId id="902"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50C277-45CF-4BE9-BF8C-596C29444DB1}">
          <p14:sldIdLst>
            <p14:sldId id="901"/>
            <p14:sldId id="880"/>
          </p14:sldIdLst>
        </p14:section>
        <p14:section name="Untitled Section" id="{AC002736-4BD8-4077-BAC7-853197437268}">
          <p14:sldIdLst/>
        </p14:section>
        <p14:section name="Untitled Section" id="{DADDD941-FF61-4F4D-8B5A-55B03F01865E}">
          <p14:sldIdLst>
            <p14:sldId id="881"/>
            <p14:sldId id="896"/>
            <p14:sldId id="897"/>
            <p14:sldId id="898"/>
            <p14:sldId id="899"/>
            <p14:sldId id="900"/>
            <p14:sldId id="9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Petula" initials="EP" lastIdx="1" clrIdx="1">
    <p:extLst>
      <p:ext uri="{19B8F6BF-5375-455C-9EA6-DF929625EA0E}">
        <p15:presenceInfo xmlns:p15="http://schemas.microsoft.com/office/powerpoint/2012/main" userId="Eileen Petu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930"/>
    <a:srgbClr val="FFDD8B"/>
    <a:srgbClr val="0000FF"/>
    <a:srgbClr val="E9AB24"/>
    <a:srgbClr val="0067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86392" autoAdjust="0"/>
  </p:normalViewPr>
  <p:slideViewPr>
    <p:cSldViewPr snapToGrid="0" snapToObjects="1">
      <p:cViewPr varScale="1">
        <p:scale>
          <a:sx n="59" d="100"/>
          <a:sy n="59" d="100"/>
        </p:scale>
        <p:origin x="10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8" d="100"/>
          <a:sy n="68" d="100"/>
        </p:scale>
        <p:origin x="277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F9A727B-072A-4E07-A9A0-EE495127475A}" type="datetimeFigureOut">
              <a:rPr lang="en-US" smtClean="0"/>
              <a:t>9/11/2020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F404D1A-C387-47D3-A6B0-C38CE4643BAA}" type="slidenum">
              <a:rPr lang="en-US" smtClean="0"/>
              <a:t>‹#›</a:t>
            </a:fld>
            <a:endParaRPr lang="en-US"/>
          </a:p>
        </p:txBody>
      </p:sp>
    </p:spTree>
    <p:extLst>
      <p:ext uri="{BB962C8B-B14F-4D97-AF65-F5344CB8AC3E}">
        <p14:creationId xmlns:p14="http://schemas.microsoft.com/office/powerpoint/2010/main" val="322292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3284E6-2EC9-4E78-A09A-1BBEF0B28110}" type="datetimeFigureOut">
              <a:rPr lang="en-US" smtClean="0"/>
              <a:t>9/11/2020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09C923-DF42-44A8-999D-79A95564F70A}" type="slidenum">
              <a:rPr lang="en-US" smtClean="0"/>
              <a:t>‹#›</a:t>
            </a:fld>
            <a:endParaRPr lang="en-US"/>
          </a:p>
        </p:txBody>
      </p:sp>
    </p:spTree>
    <p:extLst>
      <p:ext uri="{BB962C8B-B14F-4D97-AF65-F5344CB8AC3E}">
        <p14:creationId xmlns:p14="http://schemas.microsoft.com/office/powerpoint/2010/main" val="6876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1560" y="2310362"/>
            <a:ext cx="5809922" cy="818749"/>
          </a:xfrm>
          <a:ln>
            <a:noFill/>
          </a:ln>
        </p:spPr>
        <p:txBody>
          <a:bodyPr/>
          <a:lstStyle>
            <a:lvl1pPr algn="l">
              <a:defRPr>
                <a:solidFill>
                  <a:srgbClr val="0D1930"/>
                </a:solidFill>
              </a:defRPr>
            </a:lvl1pPr>
          </a:lstStyle>
          <a:p>
            <a:r>
              <a:rPr lang="en-US" dirty="0"/>
              <a:t>Title</a:t>
            </a:r>
          </a:p>
        </p:txBody>
      </p:sp>
      <p:sp>
        <p:nvSpPr>
          <p:cNvPr id="3" name="Subtitle 2"/>
          <p:cNvSpPr>
            <a:spLocks noGrp="1"/>
          </p:cNvSpPr>
          <p:nvPr>
            <p:ph type="subTitle" idx="1" hasCustomPrompt="1"/>
          </p:nvPr>
        </p:nvSpPr>
        <p:spPr>
          <a:xfrm>
            <a:off x="2421559" y="3129111"/>
            <a:ext cx="5680086" cy="568475"/>
          </a:xfrm>
        </p:spPr>
        <p:txBody>
          <a:bodyPr/>
          <a:lstStyle>
            <a:lvl1pPr marL="0" indent="0" algn="l">
              <a:buNone/>
              <a:defRPr>
                <a:solidFill>
                  <a:srgbClr val="0067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11" name="Picture 10" descr="Horz-289C-123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0333" y="4630327"/>
            <a:ext cx="5503334" cy="1437926"/>
          </a:xfrm>
          <a:prstGeom prst="rect">
            <a:avLst/>
          </a:prstGeom>
        </p:spPr>
      </p:pic>
      <p:cxnSp>
        <p:nvCxnSpPr>
          <p:cNvPr id="17" name="Straight Connector 16"/>
          <p:cNvCxnSpPr/>
          <p:nvPr userDrawn="1"/>
        </p:nvCxnSpPr>
        <p:spPr>
          <a:xfrm>
            <a:off x="2233422" y="253613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4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1BC24-1F73-AB4C-BD0A-1C3CADB8D444}" type="slidenum">
              <a:rPr lang="en-US" smtClean="0"/>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50690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1BC24-1F73-AB4C-BD0A-1C3CADB8D444}" type="slidenum">
              <a:rPr lang="en-US" smtClean="0"/>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spTree>
    <p:extLst>
      <p:ext uri="{BB962C8B-B14F-4D97-AF65-F5344CB8AC3E}">
        <p14:creationId xmlns:p14="http://schemas.microsoft.com/office/powerpoint/2010/main" val="185048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p:nvSpPr>
        <p:spPr bwMode="gray">
          <a:xfrm>
            <a:off x="0" y="634577"/>
            <a:ext cx="3574634" cy="6223427"/>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a:solidFill>
                <a:srgbClr val="FFFFFF"/>
              </a:solidFill>
              <a:latin typeface="Verdana"/>
            </a:endParaRPr>
          </a:p>
        </p:txBody>
      </p:sp>
      <p:sp>
        <p:nvSpPr>
          <p:cNvPr id="23" name="TextBox 22"/>
          <p:cNvSpPr txBox="1"/>
          <p:nvPr/>
        </p:nvSpPr>
        <p:spPr bwMode="gray">
          <a:xfrm>
            <a:off x="377298" y="2094669"/>
            <a:ext cx="2954759" cy="1000274"/>
          </a:xfrm>
          <a:prstGeom prst="rect">
            <a:avLst/>
          </a:prstGeom>
          <a:noFill/>
        </p:spPr>
        <p:txBody>
          <a:bodyPr wrap="square" lIns="0" tIns="0" rIns="0" bIns="0" rtlCol="0">
            <a:spAutoFit/>
          </a:bodyPr>
          <a:lstStyle/>
          <a:p>
            <a:pPr defTabSz="767942">
              <a:spcBef>
                <a:spcPts val="714"/>
              </a:spcBef>
            </a:pPr>
            <a:r>
              <a:rPr lang="en-US" sz="3600" b="1" dirty="0">
                <a:solidFill>
                  <a:srgbClr val="FFFFFF"/>
                </a:solidFill>
                <a:latin typeface="Verdana"/>
              </a:rPr>
              <a:t>4:3</a:t>
            </a:r>
            <a:br>
              <a:rPr lang="en-US" sz="3600" b="1" dirty="0">
                <a:solidFill>
                  <a:srgbClr val="FFFFFF"/>
                </a:solidFill>
                <a:latin typeface="Verdana"/>
              </a:rPr>
            </a:br>
            <a:r>
              <a:rPr lang="en-US" sz="2900" dirty="0">
                <a:solidFill>
                  <a:srgbClr val="FFFFFF"/>
                </a:solidFill>
                <a:latin typeface="Verdana"/>
              </a:rPr>
              <a:t>On-screen</a:t>
            </a:r>
          </a:p>
        </p:txBody>
      </p:sp>
      <p:cxnSp>
        <p:nvCxnSpPr>
          <p:cNvPr id="25" name="Straight Connector 24"/>
          <p:cNvCxnSpPr/>
          <p:nvPr/>
        </p:nvCxnSpPr>
        <p:spPr bwMode="gray">
          <a:xfrm>
            <a:off x="387809" y="3275643"/>
            <a:ext cx="294424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387804" y="3387519"/>
            <a:ext cx="3104803" cy="200056"/>
          </a:xfrm>
          <a:prstGeom prst="rect">
            <a:avLst/>
          </a:prstGeom>
          <a:noFill/>
        </p:spPr>
        <p:txBody>
          <a:bodyPr wrap="square" lIns="0" tIns="0" rIns="0" bIns="0" rtlCol="0">
            <a:spAutoFit/>
          </a:bodyPr>
          <a:lstStyle/>
          <a:p>
            <a:pPr defTabSz="767942">
              <a:spcBef>
                <a:spcPts val="714"/>
              </a:spcBef>
            </a:pPr>
            <a:r>
              <a:rPr lang="pt-BR" sz="1300" b="1" dirty="0">
                <a:solidFill>
                  <a:srgbClr val="FFFFFF"/>
                </a:solidFill>
                <a:latin typeface="Verdana"/>
              </a:rPr>
              <a:t>All projected presentations:</a:t>
            </a:r>
          </a:p>
        </p:txBody>
      </p:sp>
      <p:pic>
        <p:nvPicPr>
          <p:cNvPr id="33" name="Picture 3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808906" y="881690"/>
            <a:ext cx="4941516" cy="3709731"/>
          </a:xfrm>
          <a:prstGeom prst="rect">
            <a:avLst/>
          </a:prstGeom>
          <a:ln w="6350">
            <a:solidFill>
              <a:schemeClr val="accent4"/>
            </a:solidFill>
            <a:miter lim="800000"/>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7807" y="1046187"/>
            <a:ext cx="1777449" cy="682643"/>
          </a:xfrm>
          <a:prstGeom prst="rect">
            <a:avLst/>
          </a:prstGeom>
        </p:spPr>
      </p:pic>
      <p:sp>
        <p:nvSpPr>
          <p:cNvPr id="32" name="TextBox 31"/>
          <p:cNvSpPr txBox="1"/>
          <p:nvPr/>
        </p:nvSpPr>
        <p:spPr bwMode="gray">
          <a:xfrm>
            <a:off x="650912" y="3719661"/>
            <a:ext cx="1921199" cy="1282403"/>
          </a:xfrm>
          <a:prstGeom prst="rect">
            <a:avLst/>
          </a:prstGeom>
          <a:noFill/>
        </p:spPr>
        <p:txBody>
          <a:bodyPr wrap="square" lIns="0" tIns="0" rIns="0" bIns="0" rtlCol="0">
            <a:spAutoFit/>
          </a:bodyPr>
          <a:lstStyle/>
          <a:p>
            <a:pPr marL="160988" indent="-160988" defTabSz="767942">
              <a:spcBef>
                <a:spcPts val="571"/>
              </a:spcBef>
              <a:buFont typeface="Arial" panose="020B0604020202020204" pitchFamily="34" charset="0"/>
              <a:buChar char="•"/>
            </a:pPr>
            <a:r>
              <a:rPr lang="en-US" sz="1300" dirty="0">
                <a:solidFill>
                  <a:srgbClr val="FFFFFF"/>
                </a:solidFill>
                <a:latin typeface="Verdana"/>
              </a:rPr>
              <a:t>National meetings</a:t>
            </a:r>
          </a:p>
          <a:p>
            <a:pPr marL="160988" indent="-160988" defTabSz="767942">
              <a:spcBef>
                <a:spcPts val="571"/>
              </a:spcBef>
              <a:buFont typeface="Arial" panose="020B0604020202020204" pitchFamily="34" charset="0"/>
              <a:buChar char="•"/>
            </a:pPr>
            <a:r>
              <a:rPr lang="en-US" sz="1300" dirty="0" err="1">
                <a:solidFill>
                  <a:srgbClr val="FFFFFF"/>
                </a:solidFill>
                <a:latin typeface="Verdana"/>
              </a:rPr>
              <a:t>Webconferences</a:t>
            </a:r>
            <a:endParaRPr lang="en-US" sz="1300" dirty="0">
              <a:solidFill>
                <a:srgbClr val="FFFFFF"/>
              </a:solidFill>
              <a:latin typeface="Verdana"/>
            </a:endParaRPr>
          </a:p>
          <a:p>
            <a:pPr marL="160988" indent="-160988" defTabSz="767942">
              <a:spcBef>
                <a:spcPts val="571"/>
              </a:spcBef>
              <a:buFont typeface="Arial" panose="020B0604020202020204" pitchFamily="34" charset="0"/>
              <a:buChar char="•"/>
            </a:pPr>
            <a:r>
              <a:rPr lang="en-US" sz="1300" dirty="0">
                <a:solidFill>
                  <a:srgbClr val="FFFFFF"/>
                </a:solidFill>
                <a:latin typeface="Verdana"/>
              </a:rPr>
              <a:t>Roundtables</a:t>
            </a:r>
          </a:p>
          <a:p>
            <a:pPr marL="160988" indent="-160988" defTabSz="767942">
              <a:spcBef>
                <a:spcPts val="571"/>
              </a:spcBef>
              <a:buFont typeface="Arial" panose="020B0604020202020204" pitchFamily="34" charset="0"/>
              <a:buChar char="•"/>
            </a:pPr>
            <a:r>
              <a:rPr lang="en-US" sz="1300" dirty="0" err="1">
                <a:solidFill>
                  <a:srgbClr val="FFFFFF"/>
                </a:solidFill>
                <a:latin typeface="Verdana"/>
              </a:rPr>
              <a:t>Onsites</a:t>
            </a:r>
            <a:endParaRPr lang="en-US" sz="1300" dirty="0">
              <a:solidFill>
                <a:srgbClr val="FFFFFF"/>
              </a:solidFill>
              <a:latin typeface="Verdana"/>
            </a:endParaRPr>
          </a:p>
          <a:p>
            <a:pPr marL="160988" indent="-160988" defTabSz="767942">
              <a:spcBef>
                <a:spcPts val="571"/>
              </a:spcBef>
              <a:buFont typeface="Arial" panose="020B0604020202020204" pitchFamily="34" charset="0"/>
              <a:buChar char="•"/>
            </a:pPr>
            <a:r>
              <a:rPr lang="en-US" sz="1300" dirty="0">
                <a:solidFill>
                  <a:srgbClr val="FFFFFF"/>
                </a:solidFill>
                <a:latin typeface="Verdana"/>
              </a:rPr>
              <a:t>Conferences</a:t>
            </a:r>
          </a:p>
        </p:txBody>
      </p:sp>
      <p:sp>
        <p:nvSpPr>
          <p:cNvPr id="34" name="Rectangle 33"/>
          <p:cNvSpPr/>
          <p:nvPr/>
        </p:nvSpPr>
        <p:spPr bwMode="gray">
          <a:xfrm>
            <a:off x="0" y="0"/>
            <a:ext cx="9144000" cy="57426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ctr" anchorCtr="0" forceAA="0" compatLnSpc="1">
            <a:prstTxWarp prst="textNoShape">
              <a:avLst/>
            </a:prstTxWarp>
            <a:noAutofit/>
          </a:bodyPr>
          <a:lstStyle/>
          <a:p>
            <a:pPr defTabSz="767942">
              <a:spcBef>
                <a:spcPts val="714"/>
              </a:spcBef>
            </a:pPr>
            <a:r>
              <a:rPr lang="en-US" sz="1700" b="1" dirty="0">
                <a:solidFill>
                  <a:srgbClr val="FFFFFF"/>
                </a:solidFill>
                <a:latin typeface="Verdana"/>
              </a:rPr>
              <a:t>Delete Page After Reading   |   2018 Template Edition</a:t>
            </a:r>
          </a:p>
        </p:txBody>
      </p:sp>
      <p:sp>
        <p:nvSpPr>
          <p:cNvPr id="35" name="Text Placeholder 7"/>
          <p:cNvSpPr txBox="1">
            <a:spLocks/>
          </p:cNvSpPr>
          <p:nvPr/>
        </p:nvSpPr>
        <p:spPr bwMode="gray">
          <a:xfrm>
            <a:off x="396876" y="5906815"/>
            <a:ext cx="2685276"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428"/>
              </a:spcBef>
              <a:buFont typeface="Arial" panose="020B0604020202020204" pitchFamily="34" charset="0"/>
              <a:buNone/>
            </a:pPr>
            <a:r>
              <a:rPr lang="en-US" sz="1300" b="1" dirty="0">
                <a:solidFill>
                  <a:srgbClr val="FFFFFF"/>
                </a:solidFill>
                <a:latin typeface="Verdana"/>
              </a:rPr>
              <a:t>Need Help? </a:t>
            </a:r>
            <a:br>
              <a:rPr lang="en-US" sz="1300" b="1" dirty="0">
                <a:solidFill>
                  <a:srgbClr val="FFFFFF"/>
                </a:solidFill>
                <a:latin typeface="Verdana"/>
              </a:rPr>
            </a:br>
            <a:r>
              <a:rPr lang="en-US" sz="1300" dirty="0">
                <a:solidFill>
                  <a:srgbClr val="FFFFFF"/>
                </a:solidFill>
                <a:latin typeface="Verdana"/>
              </a:rPr>
              <a:t>Visit portals.eab.com/</a:t>
            </a:r>
            <a:r>
              <a:rPr lang="en-US" sz="1300" dirty="0" err="1">
                <a:solidFill>
                  <a:srgbClr val="FFFFFF"/>
                </a:solidFill>
                <a:latin typeface="Verdana"/>
              </a:rPr>
              <a:t>dss</a:t>
            </a:r>
            <a:r>
              <a:rPr lang="en-US" sz="1300" dirty="0">
                <a:solidFill>
                  <a:srgbClr val="FFFFFF"/>
                </a:solidFill>
                <a:latin typeface="Verdana"/>
              </a:rPr>
              <a:t> or email DSS-Requests@eab.com</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04704" y="4743597"/>
            <a:ext cx="4942427" cy="1869217"/>
          </a:xfrm>
          <a:prstGeom prst="rect">
            <a:avLst/>
          </a:prstGeom>
        </p:spPr>
      </p:pic>
      <p:sp>
        <p:nvSpPr>
          <p:cNvPr id="12" name="Text Placeholder 7"/>
          <p:cNvSpPr txBox="1">
            <a:spLocks/>
          </p:cNvSpPr>
          <p:nvPr/>
        </p:nvSpPr>
        <p:spPr bwMode="gray">
          <a:xfrm>
            <a:off x="396876" y="5282199"/>
            <a:ext cx="3317074" cy="40011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428"/>
              </a:spcBef>
              <a:buFont typeface="Arial" panose="020B0604020202020204" pitchFamily="34" charset="0"/>
              <a:buNone/>
            </a:pPr>
            <a:r>
              <a:rPr lang="en-US" sz="1300" b="1" dirty="0">
                <a:solidFill>
                  <a:srgbClr val="FFFFFF"/>
                </a:solidFill>
                <a:latin typeface="Verdana"/>
              </a:rPr>
              <a:t>Need 16:9 format? </a:t>
            </a:r>
            <a:br>
              <a:rPr lang="en-US" sz="1300" b="1" dirty="0">
                <a:solidFill>
                  <a:srgbClr val="FFFFFF"/>
                </a:solidFill>
                <a:latin typeface="Verdana"/>
              </a:rPr>
            </a:br>
            <a:r>
              <a:rPr lang="en-US" sz="1300" dirty="0">
                <a:solidFill>
                  <a:srgbClr val="FFFFFF"/>
                </a:solidFill>
                <a:latin typeface="Verdana"/>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61143" y="3005591"/>
            <a:ext cx="6270171" cy="1006429"/>
          </a:xfrm>
          <a:prstGeom prst="rect">
            <a:avLst/>
          </a:prstGeom>
        </p:spPr>
        <p:txBody>
          <a:bodyPr lIns="0" tIns="0" rIns="0" bIns="0" anchor="b" anchorCtr="0">
            <a:spAutoFit/>
          </a:bodyPr>
          <a:lstStyle>
            <a:lvl1pPr>
              <a:lnSpc>
                <a:spcPct val="90000"/>
              </a:lnSpc>
              <a:defRPr sz="36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1161143" y="4178568"/>
            <a:ext cx="6270171" cy="246221"/>
          </a:xfrm>
        </p:spPr>
        <p:txBody>
          <a:bodyPr/>
          <a:lstStyle>
            <a:lvl1pPr marL="0" indent="0">
              <a:spcBef>
                <a:spcPts val="0"/>
              </a:spcBef>
              <a:buNone/>
              <a:defRPr sz="1600" baseline="0">
                <a:solidFill>
                  <a:schemeClr val="accent1"/>
                </a:solidFill>
              </a:defRPr>
            </a:lvl1pPr>
            <a:lvl2pPr marL="163253" indent="0">
              <a:buNone/>
              <a:defRPr sz="1600">
                <a:solidFill>
                  <a:schemeClr val="accent1"/>
                </a:solidFill>
              </a:defRPr>
            </a:lvl2pPr>
            <a:lvl3pPr marL="326505" indent="0">
              <a:buNone/>
              <a:defRPr sz="1600">
                <a:solidFill>
                  <a:schemeClr val="accent1"/>
                </a:solidFill>
              </a:defRPr>
            </a:lvl3pPr>
            <a:lvl4pPr marL="489760" indent="0">
              <a:buNone/>
              <a:defRPr sz="1600">
                <a:solidFill>
                  <a:schemeClr val="accent1"/>
                </a:solidFill>
              </a:defRPr>
            </a:lvl4pPr>
            <a:lvl5pPr marL="653012" indent="0">
              <a:buNone/>
              <a:defRPr sz="16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6134556" y="6061019"/>
            <a:ext cx="2612571" cy="400110"/>
          </a:xfrm>
        </p:spPr>
        <p:txBody>
          <a:bodyPr anchor="b" anchorCtr="0"/>
          <a:lstStyle>
            <a:lvl1pPr marL="0" indent="0" algn="r">
              <a:spcBef>
                <a:spcPts val="0"/>
              </a:spcBef>
              <a:buNone/>
              <a:defRPr>
                <a:solidFill>
                  <a:schemeClr val="bg1"/>
                </a:solidFill>
              </a:defRPr>
            </a:lvl1pPr>
            <a:lvl2pPr marL="163253" indent="0">
              <a:buNone/>
              <a:defRPr>
                <a:solidFill>
                  <a:schemeClr val="bg1"/>
                </a:solidFill>
              </a:defRPr>
            </a:lvl2pPr>
            <a:lvl3pPr marL="326505" indent="0">
              <a:buNone/>
              <a:defRPr>
                <a:solidFill>
                  <a:schemeClr val="bg1"/>
                </a:solidFill>
              </a:defRPr>
            </a:lvl3pPr>
            <a:lvl4pPr marL="489760" indent="0">
              <a:buNone/>
              <a:defRPr>
                <a:solidFill>
                  <a:schemeClr val="bg1"/>
                </a:solidFill>
              </a:defRPr>
            </a:lvl4pPr>
            <a:lvl5pPr marL="653012" indent="0">
              <a:buNone/>
              <a:defRPr>
                <a:solidFill>
                  <a:schemeClr val="bg1"/>
                </a:solidFill>
              </a:defRPr>
            </a:lvl5pPr>
          </a:lstStyle>
          <a:p>
            <a:pPr lvl="0"/>
            <a:r>
              <a:rPr lang="en-US" dirty="0"/>
              <a:t>Program Name Appears Here Identically to Official Display</a:t>
            </a:r>
          </a:p>
        </p:txBody>
      </p:sp>
      <p:sp>
        <p:nvSpPr>
          <p:cNvPr id="8" name="Rectangle 7"/>
          <p:cNvSpPr/>
          <p:nvPr/>
        </p:nvSpPr>
        <p:spPr bwMode="gray">
          <a:xfrm>
            <a:off x="1" y="3"/>
            <a:ext cx="9144000" cy="152255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cxnSp>
        <p:nvCxnSpPr>
          <p:cNvPr id="9" name="Straight Connector 8"/>
          <p:cNvCxnSpPr/>
          <p:nvPr/>
        </p:nvCxnSpPr>
        <p:spPr bwMode="gray">
          <a:xfrm>
            <a:off x="5" y="1522559"/>
            <a:ext cx="91439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00787" y="392839"/>
            <a:ext cx="1678551" cy="731520"/>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p15:clr>
            <a:srgbClr val="FBAE40"/>
          </p15:clr>
        </p15:guide>
        <p15:guide id="0" orient="horz" pos="1770">
          <p15:clr>
            <a:srgbClr val="FBAE40"/>
          </p15:clr>
        </p15:guide>
        <p15:guide id="2" orient="horz" pos="1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p:nvSpPr>
        <p:spPr bwMode="gray">
          <a:xfrm>
            <a:off x="9242249" y="-7974"/>
            <a:ext cx="1974564" cy="1758840"/>
          </a:xfrm>
          <a:prstGeom prst="rect">
            <a:avLst/>
          </a:prstGeom>
          <a:solidFill>
            <a:srgbClr val="009900"/>
          </a:solidFill>
        </p:spPr>
        <p:txBody>
          <a:bodyPr vert="horz" wrap="square" lIns="91423" tIns="65302" rIns="91423" bIns="65302"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latin typeface="Arial" panose="020B0604020202020204" pitchFamily="34" charset="0"/>
              <a:cs typeface="Arial" panose="020B0604020202020204" pitchFamily="34" charset="0"/>
            </a:endParaRPr>
          </a:p>
        </p:txBody>
      </p:sp>
      <p:sp>
        <p:nvSpPr>
          <p:cNvPr id="7" name="TextBox 6"/>
          <p:cNvSpPr txBox="1"/>
          <p:nvPr/>
        </p:nvSpPr>
        <p:spPr bwMode="gray">
          <a:xfrm>
            <a:off x="9361658" y="72044"/>
            <a:ext cx="1810549" cy="791426"/>
          </a:xfrm>
          <a:prstGeom prst="rect">
            <a:avLst/>
          </a:prstGeom>
          <a:noFill/>
        </p:spPr>
        <p:txBody>
          <a:bodyPr wrap="square" lIns="0" tIns="0" rIns="0" bIns="0" rtlCol="0">
            <a:spAutoFit/>
          </a:bodyPr>
          <a:lstStyle/>
          <a:p>
            <a:pPr defTabSz="767942">
              <a:spcBef>
                <a:spcPts val="714"/>
              </a:spcBef>
            </a:pPr>
            <a:r>
              <a:rPr lang="en-US" sz="1700" b="1" dirty="0">
                <a:solidFill>
                  <a:srgbClr val="FFFFFF"/>
                </a:solidFill>
                <a:latin typeface="Arial" panose="020B0604020202020204" pitchFamily="34" charset="0"/>
                <a:cs typeface="Arial" panose="020B0604020202020204" pitchFamily="34" charset="0"/>
              </a:rPr>
              <a:t>DO NOT EDIT THIS SLIDE FOR ANY PURPOSE</a:t>
            </a:r>
          </a:p>
        </p:txBody>
      </p:sp>
      <p:sp>
        <p:nvSpPr>
          <p:cNvPr id="8" name="TextBox 7"/>
          <p:cNvSpPr txBox="1"/>
          <p:nvPr/>
        </p:nvSpPr>
        <p:spPr bwMode="gray">
          <a:xfrm>
            <a:off x="9361664" y="1032520"/>
            <a:ext cx="1810547" cy="619217"/>
          </a:xfrm>
          <a:prstGeom prst="rect">
            <a:avLst/>
          </a:prstGeom>
          <a:noFill/>
        </p:spPr>
        <p:txBody>
          <a:bodyPr wrap="square" lIns="0" tIns="0" rIns="0" bIns="0" rtlCol="0">
            <a:spAutoFit/>
          </a:bodyPr>
          <a:lstStyle/>
          <a:p>
            <a:pPr defTabSz="767942">
              <a:spcBef>
                <a:spcPts val="714"/>
              </a:spcBef>
            </a:pPr>
            <a:r>
              <a:rPr lang="en-US" sz="1100" dirty="0">
                <a:solidFill>
                  <a:srgbClr val="FFFFFF"/>
                </a:solidFill>
                <a:latin typeface="Arial" panose="020B0604020202020204" pitchFamily="34" charset="0"/>
                <a:cs typeface="Arial" panose="020B0604020202020204" pitchFamily="34" charset="0"/>
              </a:rPr>
              <a:t>If an edit is necessary,</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please contact:</a:t>
            </a:r>
          </a:p>
          <a:p>
            <a:pPr defTabSz="767942">
              <a:spcBef>
                <a:spcPts val="714"/>
              </a:spcBef>
            </a:pPr>
            <a:r>
              <a:rPr lang="en-US" sz="1100" b="1" dirty="0">
                <a:solidFill>
                  <a:srgbClr val="FFFFFF"/>
                </a:solidFill>
                <a:latin typeface="Arial" panose="020B0604020202020204" pitchFamily="34" charset="0"/>
                <a:cs typeface="Arial" panose="020B0604020202020204" pitchFamily="34" charset="0"/>
              </a:rPr>
              <a:t>DSS-Requests@eab.com</a:t>
            </a:r>
            <a:endParaRPr lang="en-US" sz="1100" b="1" i="1" dirty="0">
              <a:solidFill>
                <a:srgbClr val="FFFFFF"/>
              </a:solidFill>
              <a:latin typeface="Arial" panose="020B0604020202020204" pitchFamily="34" charset="0"/>
              <a:cs typeface="Arial" panose="020B0604020202020204" pitchFamily="34" charset="0"/>
            </a:endParaRPr>
          </a:p>
        </p:txBody>
      </p:sp>
      <p:grpSp>
        <p:nvGrpSpPr>
          <p:cNvPr id="12" name="Group 11"/>
          <p:cNvGrpSpPr/>
          <p:nvPr/>
        </p:nvGrpSpPr>
        <p:grpSpPr>
          <a:xfrm>
            <a:off x="453409" y="5868843"/>
            <a:ext cx="1325847" cy="715457"/>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Student interactions annually</a:t>
              </a:r>
            </a:p>
          </p:txBody>
        </p:sp>
        <p:sp>
          <p:nvSpPr>
            <p:cNvPr id="14" name="TextBox 13"/>
            <p:cNvSpPr txBox="1"/>
            <p:nvPr/>
          </p:nvSpPr>
          <p:spPr bwMode="gray">
            <a:xfrm>
              <a:off x="317383" y="4108190"/>
              <a:ext cx="702071"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1.2B+</a:t>
              </a:r>
            </a:p>
          </p:txBody>
        </p:sp>
      </p:grpSp>
      <p:grpSp>
        <p:nvGrpSpPr>
          <p:cNvPr id="15" name="Group 14"/>
          <p:cNvGrpSpPr/>
          <p:nvPr/>
        </p:nvGrpSpPr>
        <p:grpSpPr>
          <a:xfrm>
            <a:off x="2478766" y="5868843"/>
            <a:ext cx="1910500" cy="715457"/>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Individuals on our student success management system</a:t>
              </a:r>
            </a:p>
          </p:txBody>
        </p:sp>
        <p:sp>
          <p:nvSpPr>
            <p:cNvPr id="17" name="TextBox 16"/>
            <p:cNvSpPr txBox="1"/>
            <p:nvPr/>
          </p:nvSpPr>
          <p:spPr bwMode="gray">
            <a:xfrm>
              <a:off x="1833779" y="4108190"/>
              <a:ext cx="732284"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1M</a:t>
              </a:r>
              <a:r>
                <a:rPr lang="en-US" sz="2600" baseline="30000" dirty="0">
                  <a:solidFill>
                    <a:srgbClr val="FFFFFF"/>
                  </a:solidFill>
                  <a:latin typeface="Rockwell"/>
                </a:rPr>
                <a:t>+</a:t>
              </a:r>
            </a:p>
          </p:txBody>
        </p:sp>
      </p:grpSp>
      <p:grpSp>
        <p:nvGrpSpPr>
          <p:cNvPr id="18" name="Group 17"/>
          <p:cNvGrpSpPr/>
          <p:nvPr/>
        </p:nvGrpSpPr>
        <p:grpSpPr>
          <a:xfrm>
            <a:off x="7453451" y="5868843"/>
            <a:ext cx="1334859" cy="715457"/>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Goal: Make education smarter</a:t>
              </a:r>
            </a:p>
          </p:txBody>
        </p:sp>
        <p:sp>
          <p:nvSpPr>
            <p:cNvPr id="20" name="TextBox 19"/>
            <p:cNvSpPr txBox="1"/>
            <p:nvPr/>
          </p:nvSpPr>
          <p:spPr bwMode="gray">
            <a:xfrm>
              <a:off x="5217412" y="4108190"/>
              <a:ext cx="643856" cy="280077"/>
            </a:xfrm>
            <a:prstGeom prst="rect">
              <a:avLst/>
            </a:prstGeom>
            <a:noFill/>
          </p:spPr>
          <p:txBody>
            <a:bodyPr wrap="square" lIns="0" tIns="0" rIns="0" bIns="0" rtlCol="0">
              <a:spAutoFit/>
            </a:bodyPr>
            <a:lstStyle/>
            <a:p>
              <a:pPr defTabSz="914217">
                <a:spcBef>
                  <a:spcPts val="714"/>
                </a:spcBef>
                <a:defRPr/>
              </a:pPr>
              <a:r>
                <a:rPr lang="en-US" sz="2600" dirty="0">
                  <a:solidFill>
                    <a:srgbClr val="FFFFFF"/>
                  </a:solidFill>
                  <a:latin typeface="Rockwell"/>
                </a:rPr>
                <a:t>1</a:t>
              </a:r>
              <a:endParaRPr lang="en-US" sz="2600" baseline="30000" dirty="0">
                <a:solidFill>
                  <a:srgbClr val="FFFFFF"/>
                </a:solidFill>
                <a:latin typeface="Verdana"/>
              </a:endParaRPr>
            </a:p>
          </p:txBody>
        </p:sp>
      </p:grpSp>
      <p:grpSp>
        <p:nvGrpSpPr>
          <p:cNvPr id="21" name="Group 20"/>
          <p:cNvGrpSpPr/>
          <p:nvPr/>
        </p:nvGrpSpPr>
        <p:grpSpPr bwMode="gray">
          <a:xfrm>
            <a:off x="0" y="-31550"/>
            <a:ext cx="9144000" cy="5824319"/>
            <a:chOff x="0" y="-22086"/>
            <a:chExt cx="6400800" cy="4077023"/>
          </a:xfrm>
        </p:grpSpPr>
        <p:sp>
          <p:nvSpPr>
            <p:cNvPr id="22" name="Rectangle 21"/>
            <p:cNvSpPr/>
            <p:nvPr/>
          </p:nvSpPr>
          <p:spPr bwMode="gray">
            <a:xfrm>
              <a:off x="0" y="-22086"/>
              <a:ext cx="6400800" cy="4077023"/>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3" name="Freeform 22"/>
            <p:cNvSpPr/>
            <p:nvPr/>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4" name="Freeform 23"/>
            <p:cNvSpPr/>
            <p:nvPr/>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5" name="Oval 236"/>
            <p:cNvSpPr/>
            <p:nvPr/>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6" name="Oval 25"/>
            <p:cNvSpPr/>
            <p:nvPr/>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7" name="Oval 26"/>
            <p:cNvSpPr/>
            <p:nvPr/>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p:nvSpPr>
          <p:spPr bwMode="gray">
            <a:xfrm>
              <a:off x="659806" y="1046498"/>
              <a:ext cx="2333005" cy="430887"/>
            </a:xfrm>
            <a:prstGeom prst="rect">
              <a:avLst/>
            </a:prstGeom>
            <a:noFill/>
          </p:spPr>
          <p:txBody>
            <a:bodyPr wrap="square" lIns="0" tIns="0" rIns="0" bIns="0" rtlCol="0">
              <a:spAutoFit/>
            </a:bodyPr>
            <a:lstStyle/>
            <a:p>
              <a:pPr defTabSz="767942">
                <a:spcBef>
                  <a:spcPts val="714"/>
                </a:spcBef>
              </a:pPr>
              <a:r>
                <a:rPr lang="en-US" sz="2000" dirty="0">
                  <a:solidFill>
                    <a:srgbClr val="333E48"/>
                  </a:solidFill>
                  <a:latin typeface="Rockwell"/>
                </a:rPr>
                <a:t>Start with best </a:t>
              </a:r>
              <a:br>
                <a:rPr lang="en-US" sz="2000" dirty="0">
                  <a:solidFill>
                    <a:srgbClr val="333E48"/>
                  </a:solidFill>
                  <a:latin typeface="Rockwell"/>
                </a:rPr>
              </a:br>
              <a:r>
                <a:rPr lang="en-US" sz="2000" dirty="0">
                  <a:solidFill>
                    <a:srgbClr val="333E48"/>
                  </a:solidFill>
                  <a:latin typeface="Rockwell"/>
                </a:rPr>
                <a:t>practices research</a:t>
              </a:r>
            </a:p>
          </p:txBody>
        </p:sp>
        <p:cxnSp>
          <p:nvCxnSpPr>
            <p:cNvPr id="30" name="Straight Connector 29"/>
            <p:cNvCxnSpPr/>
            <p:nvPr/>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gray">
            <a:xfrm>
              <a:off x="659806" y="1627462"/>
              <a:ext cx="1983239" cy="1335750"/>
            </a:xfrm>
            <a:prstGeom prst="rect">
              <a:avLst/>
            </a:prstGeom>
            <a:noFill/>
          </p:spPr>
          <p:txBody>
            <a:bodyPr wrap="square" lIns="0" tIns="0" rIns="0" bIns="0" numCol="1" spcCol="457200" rtlCol="0">
              <a:spAutoFit/>
            </a:bodyPr>
            <a:lstStyle/>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Research Forums for presidents, provosts, chief business officers, and key academic and administrative leaders</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At the core of all we do</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Peer-tested best practices research</a:t>
              </a:r>
            </a:p>
            <a:p>
              <a:pPr marL="160988" indent="-160988" defTabSz="767942">
                <a:lnSpc>
                  <a:spcPct val="120000"/>
                </a:lnSpc>
                <a:spcBef>
                  <a:spcPts val="571"/>
                </a:spcBef>
                <a:buFont typeface="Verdana" panose="020B0604030504040204" pitchFamily="34" charset="0"/>
                <a:buChar char="›"/>
              </a:pPr>
              <a:r>
                <a:rPr lang="en-US" sz="1100" dirty="0">
                  <a:solidFill>
                    <a:srgbClr val="333E48"/>
                  </a:solidFill>
                  <a:latin typeface="Verdana"/>
                </a:rPr>
                <a:t>Answers to the most </a:t>
              </a:r>
              <a:br>
                <a:rPr lang="en-US" sz="1100" dirty="0">
                  <a:solidFill>
                    <a:srgbClr val="333E48"/>
                  </a:solidFill>
                  <a:latin typeface="Verdana"/>
                </a:rPr>
              </a:br>
              <a:r>
                <a:rPr lang="en-US" sz="1100" dirty="0">
                  <a:solidFill>
                    <a:srgbClr val="333E48"/>
                  </a:solidFill>
                  <a:latin typeface="Verdana"/>
                </a:rPr>
                <a:t>pressing issues</a:t>
              </a:r>
            </a:p>
          </p:txBody>
        </p:sp>
        <p:sp>
          <p:nvSpPr>
            <p:cNvPr id="32" name="TextBox 31"/>
            <p:cNvSpPr txBox="1"/>
            <p:nvPr/>
          </p:nvSpPr>
          <p:spPr bwMode="gray">
            <a:xfrm>
              <a:off x="3221384" y="674561"/>
              <a:ext cx="2623273" cy="646331"/>
            </a:xfrm>
            <a:prstGeom prst="rect">
              <a:avLst/>
            </a:prstGeom>
            <a:noFill/>
          </p:spPr>
          <p:txBody>
            <a:bodyPr wrap="square" lIns="0" tIns="0" rIns="0" bIns="0" rtlCol="0">
              <a:spAutoFit/>
            </a:bodyPr>
            <a:lstStyle/>
            <a:p>
              <a:pPr defTabSz="767942">
                <a:spcBef>
                  <a:spcPts val="714"/>
                </a:spcBef>
              </a:pPr>
              <a:r>
                <a:rPr lang="en-US" sz="2000" dirty="0">
                  <a:solidFill>
                    <a:srgbClr val="FFFFFF"/>
                  </a:solidFill>
                  <a:latin typeface="Rockwell"/>
                </a:rPr>
                <a:t>Then hardwire those insights into your organization using our technology &amp; services</a:t>
              </a:r>
            </a:p>
          </p:txBody>
        </p:sp>
        <p:cxnSp>
          <p:nvCxnSpPr>
            <p:cNvPr id="33" name="Straight Connector 32"/>
            <p:cNvCxnSpPr/>
            <p:nvPr/>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35" name="Isosceles Triangle 34"/>
            <p:cNvSpPr/>
            <p:nvPr/>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36" name="TextBox 35"/>
            <p:cNvSpPr txBox="1"/>
            <p:nvPr/>
          </p:nvSpPr>
          <p:spPr bwMode="gray">
            <a:xfrm>
              <a:off x="3221384" y="1510110"/>
              <a:ext cx="2676799" cy="743280"/>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Enrollment Management </a:t>
              </a:r>
            </a:p>
            <a:p>
              <a:pPr defTabSz="767942">
                <a:spcBef>
                  <a:spcPts val="429"/>
                </a:spcBef>
              </a:pPr>
              <a:r>
                <a:rPr lang="en-US" sz="1000" dirty="0">
                  <a:solidFill>
                    <a:srgbClr val="FFFFFF"/>
                  </a:solidFill>
                  <a:latin typeface="Verdana"/>
                </a:rPr>
                <a:t>Our </a:t>
              </a:r>
              <a:r>
                <a:rPr lang="en-US" sz="1000" b="1" dirty="0">
                  <a:solidFill>
                    <a:srgbClr val="FFFFFF"/>
                  </a:solidFill>
                  <a:latin typeface="Verdana"/>
                </a:rPr>
                <a:t>Enrollment Services </a:t>
              </a:r>
              <a:r>
                <a:rPr lang="en-US" sz="1000" dirty="0">
                  <a:solidFill>
                    <a:srgbClr val="FFFFFF"/>
                  </a:solidFill>
                  <a:latin typeface="Verdana"/>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p:nvSpPr>
          <p:spPr bwMode="gray">
            <a:xfrm>
              <a:off x="3221384" y="2377361"/>
              <a:ext cx="2676799" cy="635559"/>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Student Success </a:t>
              </a:r>
            </a:p>
            <a:p>
              <a:pPr defTabSz="767942">
                <a:spcBef>
                  <a:spcPts val="429"/>
                </a:spcBef>
              </a:pPr>
              <a:r>
                <a:rPr lang="en-US" sz="1000" dirty="0">
                  <a:solidFill>
                    <a:srgbClr val="FFFFFF"/>
                  </a:solidFill>
                  <a:latin typeface="Verdana"/>
                </a:rPr>
                <a:t>Members of the </a:t>
              </a:r>
              <a:r>
                <a:rPr lang="en-US" sz="1000" b="1" dirty="0">
                  <a:solidFill>
                    <a:srgbClr val="FFFFFF"/>
                  </a:solidFill>
                  <a:latin typeface="Verdana"/>
                </a:rPr>
                <a:t>Student Success Collaborative</a:t>
              </a:r>
              <a:r>
                <a:rPr lang="en-US" sz="1000" dirty="0">
                  <a:solidFill>
                    <a:srgbClr val="FFFFFF"/>
                  </a:solidFill>
                  <a:latin typeface="Verdana"/>
                </a:rPr>
                <a:t> use research, consulting, and an enterprise-wide student success management system to help students persist, graduate, and succeed.</a:t>
              </a:r>
            </a:p>
          </p:txBody>
        </p:sp>
        <p:sp>
          <p:nvSpPr>
            <p:cNvPr id="38" name="TextBox 37"/>
            <p:cNvSpPr txBox="1"/>
            <p:nvPr/>
          </p:nvSpPr>
          <p:spPr bwMode="gray">
            <a:xfrm>
              <a:off x="3221384" y="3136892"/>
              <a:ext cx="2676799" cy="635559"/>
            </a:xfrm>
            <a:prstGeom prst="rect">
              <a:avLst/>
            </a:prstGeom>
            <a:noFill/>
          </p:spPr>
          <p:txBody>
            <a:bodyPr wrap="square" lIns="0" tIns="0" rIns="0" bIns="0" numCol="1" spcCol="457200" rtlCol="0">
              <a:spAutoFit/>
            </a:bodyPr>
            <a:lstStyle/>
            <a:p>
              <a:pPr defTabSz="767942">
                <a:lnSpc>
                  <a:spcPct val="120000"/>
                </a:lnSpc>
                <a:spcBef>
                  <a:spcPts val="1143"/>
                </a:spcBef>
              </a:pPr>
              <a:r>
                <a:rPr lang="en-US" sz="1300" b="1" dirty="0">
                  <a:solidFill>
                    <a:srgbClr val="FFFFFF"/>
                  </a:solidFill>
                  <a:latin typeface="Verdana"/>
                </a:rPr>
                <a:t>Growth and Academic Operations </a:t>
              </a:r>
            </a:p>
            <a:p>
              <a:pPr defTabSz="767942">
                <a:spcBef>
                  <a:spcPts val="429"/>
                </a:spcBef>
              </a:pPr>
              <a:r>
                <a:rPr lang="en-US" sz="1000" dirty="0">
                  <a:solidFill>
                    <a:srgbClr val="FFFFFF"/>
                  </a:solidFill>
                  <a:latin typeface="Verdana"/>
                </a:rPr>
                <a:t>Our </a:t>
              </a:r>
              <a:r>
                <a:rPr lang="en-US" sz="1000" b="1" dirty="0">
                  <a:solidFill>
                    <a:srgbClr val="FFFFFF"/>
                  </a:solidFill>
                  <a:latin typeface="Verdana"/>
                </a:rPr>
                <a:t>Academic Performance Solutions </a:t>
              </a:r>
              <a:r>
                <a:rPr lang="en-US" sz="1000" dirty="0">
                  <a:solidFill>
                    <a:srgbClr val="FFFFFF"/>
                  </a:solidFill>
                  <a:latin typeface="Verdana"/>
                </a:rPr>
                <a:t>group partners with university academic and business leaders to help make smart resource trade-offs, improve academic efficiency, and grow academic program revenues.</a:t>
              </a:r>
            </a:p>
          </p:txBody>
        </p:sp>
      </p:grpSp>
      <p:sp>
        <p:nvSpPr>
          <p:cNvPr id="39" name="TextBox 38"/>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grpSp>
        <p:nvGrpSpPr>
          <p:cNvPr id="40" name="Group 39"/>
          <p:cNvGrpSpPr/>
          <p:nvPr/>
        </p:nvGrpSpPr>
        <p:grpSpPr>
          <a:xfrm>
            <a:off x="5088782" y="5868843"/>
            <a:ext cx="1665150" cy="715457"/>
            <a:chOff x="3550776" y="4108190"/>
            <a:chExt cx="1165605" cy="500820"/>
          </a:xfrm>
        </p:grpSpPr>
        <p:sp>
          <p:nvSpPr>
            <p:cNvPr id="41" name="TextBox 40"/>
            <p:cNvSpPr txBox="1"/>
            <p:nvPr/>
          </p:nvSpPr>
          <p:spPr bwMode="gray">
            <a:xfrm>
              <a:off x="3556090" y="4393566"/>
              <a:ext cx="1160291" cy="215444"/>
            </a:xfrm>
            <a:prstGeom prst="rect">
              <a:avLst/>
            </a:prstGeom>
            <a:noFill/>
          </p:spPr>
          <p:txBody>
            <a:bodyPr wrap="square" lIns="0" tIns="0" rIns="0" bIns="0" rtlCol="0">
              <a:spAutoFit/>
            </a:bodyPr>
            <a:lstStyle/>
            <a:p>
              <a:pPr defTabSz="767942">
                <a:spcBef>
                  <a:spcPts val="714"/>
                </a:spcBef>
              </a:pPr>
              <a:r>
                <a:rPr lang="en-US" sz="1000" dirty="0">
                  <a:solidFill>
                    <a:srgbClr val="FFFFFF"/>
                  </a:solidFill>
                  <a:latin typeface="Verdana"/>
                </a:rPr>
                <a:t>Institutions we are proud </a:t>
              </a:r>
              <a:br>
                <a:rPr lang="en-US" sz="1000" dirty="0">
                  <a:solidFill>
                    <a:srgbClr val="FFFFFF"/>
                  </a:solidFill>
                  <a:latin typeface="Verdana"/>
                </a:rPr>
              </a:br>
              <a:r>
                <a:rPr lang="en-US" sz="1000" dirty="0">
                  <a:solidFill>
                    <a:srgbClr val="FFFFFF"/>
                  </a:solidFill>
                  <a:latin typeface="Verdana"/>
                </a:rPr>
                <a:t>to serve</a:t>
              </a:r>
            </a:p>
          </p:txBody>
        </p:sp>
        <p:sp>
          <p:nvSpPr>
            <p:cNvPr id="42" name="TextBox 41"/>
            <p:cNvSpPr txBox="1"/>
            <p:nvPr/>
          </p:nvSpPr>
          <p:spPr bwMode="gray">
            <a:xfrm>
              <a:off x="3550776" y="4108190"/>
              <a:ext cx="732284" cy="280077"/>
            </a:xfrm>
            <a:prstGeom prst="rect">
              <a:avLst/>
            </a:prstGeom>
            <a:noFill/>
          </p:spPr>
          <p:txBody>
            <a:bodyPr wrap="square" lIns="0" tIns="0" rIns="0" bIns="0" rtlCol="0">
              <a:spAutoFit/>
            </a:bodyPr>
            <a:lstStyle/>
            <a:p>
              <a:pPr defTabSz="767942">
                <a:spcBef>
                  <a:spcPts val="714"/>
                </a:spcBef>
              </a:pPr>
              <a:r>
                <a:rPr lang="en-US" sz="2600" dirty="0">
                  <a:solidFill>
                    <a:srgbClr val="FFFFFF"/>
                  </a:solidFill>
                  <a:latin typeface="Rockwell"/>
                </a:rPr>
                <a:t>1,200</a:t>
              </a:r>
              <a:r>
                <a:rPr lang="en-US" sz="2600" baseline="30000" dirty="0">
                  <a:solidFill>
                    <a:srgbClr val="FFFFFF"/>
                  </a:solidFill>
                  <a:latin typeface="Rockwell"/>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p:nvSpPr>
        <p:spPr bwMode="gray">
          <a:xfrm rot="10800000">
            <a:off x="7165474" y="1"/>
            <a:ext cx="1204981" cy="424169"/>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24" name="Straight Connector 23"/>
          <p:cNvCxnSpPr/>
          <p:nvPr/>
        </p:nvCxnSpPr>
        <p:spPr bwMode="gray">
          <a:xfrm>
            <a:off x="1233973" y="5632106"/>
            <a:ext cx="6676054" cy="0"/>
          </a:xfrm>
          <a:prstGeom prst="line">
            <a:avLst/>
          </a:prstGeom>
          <a:noFill/>
          <a:ln w="6350" cap="flat" cmpd="sng" algn="ctr">
            <a:solidFill>
              <a:schemeClr val="bg1"/>
            </a:solidFill>
            <a:prstDash val="solid"/>
            <a:miter lim="800000"/>
          </a:ln>
          <a:effectLst/>
        </p:spPr>
      </p:cxnSp>
      <p:sp>
        <p:nvSpPr>
          <p:cNvPr id="27" name="TextBox 26"/>
          <p:cNvSpPr txBox="1"/>
          <p:nvPr/>
        </p:nvSpPr>
        <p:spPr bwMode="gray">
          <a:xfrm>
            <a:off x="7165475" y="132253"/>
            <a:ext cx="1204981" cy="200056"/>
          </a:xfrm>
          <a:prstGeom prst="rect">
            <a:avLst/>
          </a:prstGeom>
          <a:noFill/>
        </p:spPr>
        <p:txBody>
          <a:bodyPr wrap="square" lIns="0" tIns="0" rIns="0" bIns="0" rtlCol="0">
            <a:spAutoFit/>
          </a:bodyPr>
          <a:lstStyle/>
          <a:p>
            <a:pPr algn="ctr" defTabSz="767942">
              <a:spcBef>
                <a:spcPts val="714"/>
              </a:spcBef>
            </a:pPr>
            <a:r>
              <a:rPr lang="en-US" sz="1300" spc="71" dirty="0">
                <a:solidFill>
                  <a:srgbClr val="FFFFFF"/>
                </a:solidFill>
                <a:latin typeface="Rockwell"/>
              </a:rPr>
              <a:t>ROAD MAP</a:t>
            </a:r>
          </a:p>
        </p:txBody>
      </p:sp>
      <p:sp>
        <p:nvSpPr>
          <p:cNvPr id="32" name="Text Placeholder 3"/>
          <p:cNvSpPr>
            <a:spLocks noGrp="1"/>
          </p:cNvSpPr>
          <p:nvPr>
            <p:ph type="body" sz="quarter" idx="13" hasCustomPrompt="1"/>
          </p:nvPr>
        </p:nvSpPr>
        <p:spPr bwMode="gray">
          <a:xfrm>
            <a:off x="1947360" y="1484057"/>
            <a:ext cx="5355771" cy="307777"/>
          </a:xfrm>
        </p:spPr>
        <p:txBody>
          <a:bodyPr anchor="ctr" anchorCtr="0"/>
          <a:lstStyle>
            <a:lvl1pPr marL="0" indent="0">
              <a:spcBef>
                <a:spcPts val="0"/>
              </a:spcBef>
              <a:buNone/>
              <a:defRPr sz="2000" baseline="0">
                <a:solidFill>
                  <a:schemeClr val="bg1"/>
                </a:solidFill>
                <a:latin typeface="+mj-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1233973" y="1442003"/>
            <a:ext cx="391886" cy="391886"/>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1233973" y="22696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947360" y="23675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1233973" y="31011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947360" y="31990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1233973" y="3932681"/>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947360" y="40305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1233973" y="4764179"/>
            <a:ext cx="391886" cy="395713"/>
          </a:xfrm>
          <a:prstGeom prst="ellipse">
            <a:avLst/>
          </a:prstGeom>
          <a:solidFill>
            <a:schemeClr val="accent6"/>
          </a:solidFill>
        </p:spPr>
        <p:txBody>
          <a:bodyPr wrap="none" anchor="ctr" anchorCtr="1">
            <a:noAutofit/>
          </a:bodyPr>
          <a:lstStyle>
            <a:lvl1pPr marL="0" indent="0">
              <a:buNone/>
              <a:defRPr sz="26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947360" y="4862006"/>
            <a:ext cx="5355771" cy="200056"/>
          </a:xfrm>
        </p:spPr>
        <p:txBody>
          <a:bodyPr anchor="ctr" anchorCtr="0"/>
          <a:lstStyle>
            <a:lvl1pPr marL="0" indent="0">
              <a:spcBef>
                <a:spcPts val="0"/>
              </a:spcBef>
              <a:buNone/>
              <a:defRPr sz="1300">
                <a:solidFill>
                  <a:schemeClr val="accent1"/>
                </a:solidFill>
                <a:latin typeface="+mn-lt"/>
              </a:defRPr>
            </a:lvl1pPr>
            <a:lvl2pPr marL="163253" indent="0">
              <a:buNone/>
              <a:defRPr>
                <a:solidFill>
                  <a:schemeClr val="accent1"/>
                </a:solidFill>
              </a:defRPr>
            </a:lvl2pPr>
            <a:lvl3pPr marL="326505" indent="0">
              <a:buNone/>
              <a:defRPr>
                <a:solidFill>
                  <a:schemeClr val="accent1"/>
                </a:solidFill>
              </a:defRPr>
            </a:lvl3pPr>
            <a:lvl4pPr marL="489760" indent="0">
              <a:buNone/>
              <a:defRPr>
                <a:solidFill>
                  <a:schemeClr val="accent1"/>
                </a:solidFill>
              </a:defRPr>
            </a:lvl4pPr>
            <a:lvl5pPr marL="653012" indent="0">
              <a:buNone/>
              <a:defRPr>
                <a:solidFill>
                  <a:schemeClr val="accent1"/>
                </a:solidFill>
              </a:defRPr>
            </a:lvl5pPr>
          </a:lstStyle>
          <a:p>
            <a:pPr lvl="0"/>
            <a:r>
              <a:rPr lang="en-US" dirty="0"/>
              <a:t>Section Title – Verdana 9pt Regular, Accent 1, Title Case</a:t>
            </a:r>
          </a:p>
        </p:txBody>
      </p:sp>
      <p:sp>
        <p:nvSpPr>
          <p:cNvPr id="47" name="TextBox 46"/>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
        <p:nvSpPr>
          <p:cNvPr id="19" name="Text Placeholder 1"/>
          <p:cNvSpPr txBox="1">
            <a:spLocks/>
          </p:cNvSpPr>
          <p:nvPr/>
        </p:nvSpPr>
        <p:spPr bwMode="gray">
          <a:xfrm>
            <a:off x="9242252" y="3"/>
            <a:ext cx="2408404" cy="5192240"/>
          </a:xfrm>
          <a:prstGeom prst="rect">
            <a:avLst/>
          </a:prstGeom>
          <a:solidFill>
            <a:srgbClr val="009900"/>
          </a:solidFill>
        </p:spPr>
        <p:txBody>
          <a:bodyPr vert="horz" wrap="square" lIns="91423" tIns="65302" rIns="91423" bIns="65302"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00" b="1" dirty="0">
                <a:solidFill>
                  <a:srgbClr val="FFFFFF"/>
                </a:solidFill>
                <a:latin typeface="Arial" panose="020B0604020202020204" pitchFamily="34" charset="0"/>
                <a:cs typeface="Arial" panose="020B0604020202020204" pitchFamily="34" charset="0"/>
              </a:rPr>
              <a:t>How to Use this</a:t>
            </a:r>
            <a:br>
              <a:rPr lang="en-US" sz="1400" b="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Editable Road Map</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Insert a road map layout</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Determine how many sections are needed</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If only 3, delete rows 2 and 4. If 4, delete row 5.</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Change the highlighted section title to Verdana 9pt Regular, Accent 1 so all the titles are the exact same</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font style</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Type in #’s and section titles for all levels</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Duplicate the slide so you have a slide for each section</a:t>
            </a:r>
          </a:p>
          <a:p>
            <a:pPr marL="242612" indent="-242612">
              <a:buFont typeface="+mj-lt"/>
              <a:buAutoNum type="arabicPeriod"/>
            </a:pPr>
            <a:r>
              <a:rPr lang="en-US" sz="1100" dirty="0">
                <a:solidFill>
                  <a:srgbClr val="FFFFFF"/>
                </a:solidFill>
                <a:latin typeface="Arial" panose="020B0604020202020204" pitchFamily="34" charset="0"/>
                <a:cs typeface="Arial" panose="020B0604020202020204" pitchFamily="34" charset="0"/>
              </a:rPr>
              <a:t>On each slide, change</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the highlighted section title back to Rockwell 14pt</a:t>
            </a:r>
            <a:br>
              <a:rPr lang="en-US" sz="1100" dirty="0">
                <a:solidFill>
                  <a:srgbClr val="FFFFFF"/>
                </a:solidFill>
                <a:latin typeface="Arial" panose="020B0604020202020204" pitchFamily="34" charset="0"/>
                <a:cs typeface="Arial" panose="020B0604020202020204" pitchFamily="34" charset="0"/>
              </a:rPr>
            </a:br>
            <a:r>
              <a:rPr lang="en-US" sz="1100" dirty="0">
                <a:solidFill>
                  <a:srgbClr val="FFFFFF"/>
                </a:solidFill>
                <a:latin typeface="Arial" panose="020B0604020202020204" pitchFamily="34" charset="0"/>
                <a:cs typeface="Arial" panose="020B0604020202020204" pitchFamily="34" charset="0"/>
              </a:rPr>
              <a:t>Regular, white</a:t>
            </a:r>
          </a:p>
          <a:p>
            <a:pPr>
              <a:spcBef>
                <a:spcPts val="1714"/>
              </a:spcBef>
              <a:buFont typeface="+mj-lt"/>
              <a:buNone/>
            </a:pPr>
            <a:r>
              <a:rPr lang="en-US" sz="1300" b="1" dirty="0">
                <a:solidFill>
                  <a:srgbClr val="FFFFFF"/>
                </a:solidFill>
                <a:latin typeface="Arial" panose="020B0604020202020204" pitchFamily="34" charset="0"/>
                <a:cs typeface="Arial" panose="020B0604020202020204" pitchFamily="34" charset="0"/>
              </a:rPr>
              <a:t>NEED MORE SECTIONS?</a:t>
            </a:r>
          </a:p>
          <a:p>
            <a:pPr>
              <a:spcBef>
                <a:spcPts val="286"/>
              </a:spcBef>
              <a:buFont typeface="+mj-lt"/>
              <a:buNone/>
            </a:pPr>
            <a:r>
              <a:rPr lang="en-US" sz="1100" dirty="0">
                <a:solidFill>
                  <a:srgbClr val="FFFFFF"/>
                </a:solidFill>
                <a:latin typeface="Arial" panose="020B0604020202020204" pitchFamily="34" charset="0"/>
                <a:cs typeface="Arial" panose="020B0604020202020204" pitchFamily="34" charset="0"/>
              </a:rPr>
              <a:t>See the on-screen GLG for a customizable road map layout that includes 8 levels. It can be added as a layout into this deck. </a:t>
            </a: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p:nvCxnSpPr>
        <p:spPr bwMode="gray">
          <a:xfrm>
            <a:off x="653146" y="4981151"/>
            <a:ext cx="711127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653143" y="2888184"/>
            <a:ext cx="5878286" cy="1006429"/>
          </a:xfrm>
          <a:prstGeom prst="rect">
            <a:avLst/>
          </a:prstGeom>
        </p:spPr>
        <p:txBody>
          <a:bodyPr lIns="0" tIns="0" rIns="0" bIns="0" anchor="b" anchorCtr="0">
            <a:spAutoFit/>
          </a:bodyPr>
          <a:lstStyle>
            <a:lvl1pPr>
              <a:lnSpc>
                <a:spcPct val="90000"/>
              </a:lnSpc>
              <a:defRPr sz="36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653143" y="4039172"/>
            <a:ext cx="5878286" cy="246221"/>
          </a:xfrm>
        </p:spPr>
        <p:txBody>
          <a:bodyPr/>
          <a:lstStyle>
            <a:lvl1pPr marL="0" indent="0">
              <a:spcBef>
                <a:spcPts val="0"/>
              </a:spcBef>
              <a:buNone/>
              <a:defRPr sz="1600">
                <a:solidFill>
                  <a:schemeClr val="accent1"/>
                </a:solidFill>
              </a:defRPr>
            </a:lvl1pPr>
            <a:lvl2pPr marL="163253" indent="0">
              <a:spcBef>
                <a:spcPts val="0"/>
              </a:spcBef>
              <a:buNone/>
              <a:defRPr sz="1600">
                <a:solidFill>
                  <a:schemeClr val="accent1"/>
                </a:solidFill>
              </a:defRPr>
            </a:lvl2pPr>
            <a:lvl3pPr marL="326505" indent="0">
              <a:spcBef>
                <a:spcPts val="0"/>
              </a:spcBef>
              <a:buNone/>
              <a:defRPr sz="1600">
                <a:solidFill>
                  <a:schemeClr val="accent1"/>
                </a:solidFill>
              </a:defRPr>
            </a:lvl3pPr>
            <a:lvl4pPr marL="489760" indent="0">
              <a:spcBef>
                <a:spcPts val="0"/>
              </a:spcBef>
              <a:buNone/>
              <a:defRPr sz="1600">
                <a:solidFill>
                  <a:schemeClr val="accent1"/>
                </a:solidFill>
              </a:defRPr>
            </a:lvl4pPr>
            <a:lvl5pPr marL="653012" indent="0">
              <a:spcBef>
                <a:spcPts val="0"/>
              </a:spcBef>
              <a:buNone/>
              <a:defRPr sz="16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653143" y="5302370"/>
            <a:ext cx="3265714" cy="637537"/>
          </a:xfrm>
        </p:spPr>
        <p:txBody>
          <a:bodyPr/>
          <a:lstStyle>
            <a:lvl1pPr>
              <a:spcBef>
                <a:spcPts val="429"/>
              </a:spcBef>
              <a:defRPr sz="1100">
                <a:solidFill>
                  <a:schemeClr val="bg1"/>
                </a:solidFill>
              </a:defRPr>
            </a:lvl1pPr>
            <a:lvl2pPr>
              <a:spcBef>
                <a:spcPts val="429"/>
              </a:spcBef>
              <a:defRPr sz="1100">
                <a:solidFill>
                  <a:schemeClr val="bg1"/>
                </a:solidFill>
              </a:defRPr>
            </a:lvl2pPr>
            <a:lvl3pPr>
              <a:spcBef>
                <a:spcPts val="429"/>
              </a:spcBef>
              <a:defRPr sz="1100">
                <a:solidFill>
                  <a:schemeClr val="bg1"/>
                </a:solidFill>
              </a:defRPr>
            </a:lvl3pPr>
            <a:lvl4pPr>
              <a:spcBef>
                <a:spcPts val="429"/>
              </a:spcBef>
              <a:defRPr sz="1100">
                <a:solidFill>
                  <a:schemeClr val="bg1"/>
                </a:solidFill>
              </a:defRPr>
            </a:lvl4pPr>
            <a:lvl5pPr>
              <a:spcBef>
                <a:spcPts val="429"/>
              </a:spcBef>
              <a:defRPr sz="11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5905637" y="4991797"/>
            <a:ext cx="1858779" cy="295384"/>
          </a:xfrm>
          <a:prstGeom prst="round2SameRect">
            <a:avLst>
              <a:gd name="adj1" fmla="val 0"/>
              <a:gd name="adj2" fmla="val 19914"/>
            </a:avLst>
          </a:prstGeom>
          <a:solidFill>
            <a:schemeClr val="tx2"/>
          </a:solidFill>
        </p:spPr>
        <p:txBody>
          <a:bodyPr wrap="none" lIns="65302" tIns="39182" rIns="65302" bIns="39182">
            <a:spAutoFit/>
          </a:bodyPr>
          <a:lstStyle>
            <a:lvl1pPr marL="0" indent="0" algn="r">
              <a:spcBef>
                <a:spcPts val="0"/>
              </a:spcBef>
              <a:buNone/>
              <a:defRPr sz="1300" cap="all" spc="71"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7799410" y="4530342"/>
            <a:ext cx="1058091" cy="1978564"/>
          </a:xfrm>
        </p:spPr>
        <p:txBody>
          <a:bodyPr/>
          <a:lstStyle>
            <a:lvl1pPr marL="0" indent="0" algn="r">
              <a:spcBef>
                <a:spcPts val="0"/>
              </a:spcBef>
              <a:buNone/>
              <a:defRPr sz="12900">
                <a:solidFill>
                  <a:schemeClr val="accent6"/>
                </a:solidFill>
                <a:latin typeface="+mj-lt"/>
              </a:defRPr>
            </a:lvl1pPr>
          </a:lstStyle>
          <a:p>
            <a:pPr lvl="0"/>
            <a:r>
              <a:rPr lang="en-US" dirty="0"/>
              <a:t>#</a:t>
            </a:r>
          </a:p>
        </p:txBody>
      </p:sp>
      <p:sp>
        <p:nvSpPr>
          <p:cNvPr id="17" name="TextBox 16"/>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
        <p:nvSpPr>
          <p:cNvPr id="12" name="Text Placeholder 1"/>
          <p:cNvSpPr txBox="1">
            <a:spLocks/>
          </p:cNvSpPr>
          <p:nvPr/>
        </p:nvSpPr>
        <p:spPr bwMode="gray">
          <a:xfrm>
            <a:off x="9242257" y="4322512"/>
            <a:ext cx="2205401" cy="2535493"/>
          </a:xfrm>
          <a:prstGeom prst="rect">
            <a:avLst/>
          </a:prstGeom>
          <a:solidFill>
            <a:srgbClr val="009900"/>
          </a:solidFill>
        </p:spPr>
        <p:txBody>
          <a:bodyPr vert="horz" wrap="square" lIns="91423" tIns="65302" rIns="91423" bIns="65302"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00" b="1" dirty="0">
                <a:solidFill>
                  <a:srgbClr val="FFFFFF"/>
                </a:solidFill>
                <a:latin typeface="Arial" panose="020B0604020202020204" pitchFamily="34" charset="0"/>
                <a:cs typeface="Arial" panose="020B0604020202020204" pitchFamily="34" charset="0"/>
              </a:rPr>
              <a:t>What’s a Break Type?</a:t>
            </a:r>
          </a:p>
          <a:p>
            <a:pPr>
              <a:spcBef>
                <a:spcPts val="429"/>
              </a:spcBef>
              <a:buFont typeface="+mj-lt"/>
              <a:buNone/>
            </a:pPr>
            <a:r>
              <a:rPr lang="en-US" sz="1100" dirty="0">
                <a:solidFill>
                  <a:srgbClr val="FFFFFF"/>
                </a:solidFill>
                <a:latin typeface="Arial" panose="020B0604020202020204" pitchFamily="34" charset="0"/>
                <a:cs typeface="Arial" panose="020B0604020202020204" pitchFamily="34" charset="0"/>
              </a:rPr>
              <a:t>Break types can be anything that you want to consider the section following the divider as:</a:t>
            </a:r>
          </a:p>
          <a:p>
            <a:pPr marL="167787" indent="-167787">
              <a:spcBef>
                <a:spcPts val="714"/>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Section</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Chapter</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Essay</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Appendix</a:t>
            </a:r>
          </a:p>
          <a:p>
            <a:pPr marL="167787" indent="-167787">
              <a:spcBef>
                <a:spcPts val="286"/>
              </a:spcBef>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Etc.</a:t>
            </a:r>
          </a:p>
          <a:p>
            <a:pPr>
              <a:spcBef>
                <a:spcPts val="857"/>
              </a:spcBef>
              <a:buFont typeface="Arial" panose="020B0604020202020204" pitchFamily="34" charset="0"/>
              <a:buNone/>
            </a:pPr>
            <a:r>
              <a:rPr lang="en-US" sz="1100" i="1" dirty="0">
                <a:solidFill>
                  <a:srgbClr val="FFFFFF"/>
                </a:solidFill>
                <a:latin typeface="Arial" panose="020B0604020202020204" pitchFamily="34" charset="0"/>
                <a:cs typeface="Arial" panose="020B0604020202020204" pitchFamily="34" charset="0"/>
              </a:rPr>
              <a:t>If not needed, you may delete the break type box.</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58000" y="976446"/>
            <a:ext cx="1612600" cy="619331"/>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p:ph type="body" sz="quarter" idx="15" hasCustomPrompt="1"/>
          </p:nvPr>
        </p:nvSpPr>
        <p:spPr bwMode="gray">
          <a:xfrm>
            <a:off x="400278" y="914667"/>
            <a:ext cx="8346849" cy="263809"/>
          </a:xfrm>
        </p:spPr>
        <p:txBody>
          <a:bodyPr/>
          <a:lstStyle>
            <a:lvl1pPr marL="0" indent="0">
              <a:spcBef>
                <a:spcPts val="0"/>
              </a:spcBef>
              <a:buNone/>
              <a:defRPr sz="1700">
                <a:solidFill>
                  <a:schemeClr val="tx1"/>
                </a:solidFill>
              </a:defRPr>
            </a:lvl1pPr>
            <a:lvl2pPr>
              <a:spcBef>
                <a:spcPts val="0"/>
              </a:spcBef>
              <a:defRPr sz="1700"/>
            </a:lvl2pPr>
            <a:lvl3pPr>
              <a:spcBef>
                <a:spcPts val="0"/>
              </a:spcBef>
              <a:defRPr sz="1700"/>
            </a:lvl3pPr>
            <a:lvl4pPr>
              <a:spcBef>
                <a:spcPts val="0"/>
              </a:spcBef>
              <a:defRPr sz="1700"/>
            </a:lvl4pPr>
            <a:lvl5pPr>
              <a:spcBef>
                <a:spcPts val="0"/>
              </a:spcBef>
              <a:defRPr sz="17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400277" y="142551"/>
            <a:ext cx="3657600" cy="175873"/>
          </a:xfrm>
        </p:spPr>
        <p:txBody>
          <a:bodyPr anchor="ctr" anchorCtr="0"/>
          <a:lstStyle>
            <a:lvl1pPr marL="0" indent="0">
              <a:spcBef>
                <a:spcPts val="0"/>
              </a:spcBef>
              <a:buNone/>
              <a:defRPr sz="1100">
                <a:solidFill>
                  <a:schemeClr val="tx1"/>
                </a:solidFill>
              </a:defRPr>
            </a:lvl1pPr>
            <a:lvl2pPr marL="163253" indent="0">
              <a:spcBef>
                <a:spcPts val="0"/>
              </a:spcBef>
              <a:buNone/>
              <a:defRPr sz="1100"/>
            </a:lvl2pPr>
            <a:lvl3pPr marL="326505" indent="0">
              <a:spcBef>
                <a:spcPts val="0"/>
              </a:spcBef>
              <a:buNone/>
              <a:defRPr sz="1100"/>
            </a:lvl3pPr>
            <a:lvl4pPr marL="489760" indent="0">
              <a:spcBef>
                <a:spcPts val="0"/>
              </a:spcBef>
              <a:buNone/>
              <a:defRPr sz="1100"/>
            </a:lvl4pPr>
            <a:lvl5pPr marL="653012" indent="0">
              <a:spcBef>
                <a:spcPts val="0"/>
              </a:spcBef>
              <a:buNone/>
              <a:defRPr sz="11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tx1"/>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tx1"/>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400277" y="442606"/>
            <a:ext cx="7837714" cy="36640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p:nvGrpSpPr>
        <p:grpSpPr bwMode="gray">
          <a:xfrm>
            <a:off x="8411911" y="0"/>
            <a:ext cx="654859" cy="725143"/>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18" name="TextBox 17"/>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p:ph type="body" sz="quarter" idx="15" hasCustomPrompt="1"/>
          </p:nvPr>
        </p:nvSpPr>
        <p:spPr bwMode="gray">
          <a:xfrm>
            <a:off x="400278" y="914667"/>
            <a:ext cx="8346849" cy="263809"/>
          </a:xfrm>
        </p:spPr>
        <p:txBody>
          <a:bodyPr/>
          <a:lstStyle>
            <a:lvl1pPr marL="0" indent="0">
              <a:spcBef>
                <a:spcPts val="0"/>
              </a:spcBef>
              <a:buNone/>
              <a:defRPr sz="1700">
                <a:solidFill>
                  <a:schemeClr val="tx1"/>
                </a:solidFill>
              </a:defRPr>
            </a:lvl1pPr>
            <a:lvl2pPr>
              <a:spcBef>
                <a:spcPts val="0"/>
              </a:spcBef>
              <a:defRPr sz="1700"/>
            </a:lvl2pPr>
            <a:lvl3pPr>
              <a:spcBef>
                <a:spcPts val="0"/>
              </a:spcBef>
              <a:defRPr sz="1700"/>
            </a:lvl3pPr>
            <a:lvl4pPr>
              <a:spcBef>
                <a:spcPts val="0"/>
              </a:spcBef>
              <a:defRPr sz="1700"/>
            </a:lvl4pPr>
            <a:lvl5pPr>
              <a:spcBef>
                <a:spcPts val="0"/>
              </a:spcBef>
              <a:defRPr sz="17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400277" y="142551"/>
            <a:ext cx="3657600" cy="175873"/>
          </a:xfrm>
        </p:spPr>
        <p:txBody>
          <a:bodyPr anchor="ctr" anchorCtr="0"/>
          <a:lstStyle>
            <a:lvl1pPr marL="0" indent="0">
              <a:spcBef>
                <a:spcPts val="0"/>
              </a:spcBef>
              <a:buNone/>
              <a:defRPr sz="1100">
                <a:solidFill>
                  <a:schemeClr val="tx1"/>
                </a:solidFill>
              </a:defRPr>
            </a:lvl1pPr>
            <a:lvl2pPr marL="163253" indent="0">
              <a:spcBef>
                <a:spcPts val="0"/>
              </a:spcBef>
              <a:buNone/>
              <a:defRPr sz="1100"/>
            </a:lvl2pPr>
            <a:lvl3pPr marL="326505" indent="0">
              <a:spcBef>
                <a:spcPts val="0"/>
              </a:spcBef>
              <a:buNone/>
              <a:defRPr sz="1100"/>
            </a:lvl3pPr>
            <a:lvl4pPr marL="489760" indent="0">
              <a:spcBef>
                <a:spcPts val="0"/>
              </a:spcBef>
              <a:buNone/>
              <a:defRPr sz="1100"/>
            </a:lvl4pPr>
            <a:lvl5pPr marL="653012" indent="0">
              <a:spcBef>
                <a:spcPts val="0"/>
              </a:spcBef>
              <a:buNone/>
              <a:defRPr sz="11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tx1"/>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tx1"/>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400277" y="442606"/>
            <a:ext cx="7837714" cy="36640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p:nvGrpSpPr>
        <p:grpSpPr bwMode="gray">
          <a:xfrm>
            <a:off x="8411911" y="0"/>
            <a:ext cx="654859" cy="725143"/>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18" name="TextBox 17"/>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98653" y="442606"/>
            <a:ext cx="5574631" cy="36640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652809" y="863713"/>
            <a:ext cx="5750176" cy="366400"/>
          </a:xfrm>
        </p:spPr>
        <p:txBody>
          <a:bodyPr/>
          <a:lstStyle>
            <a:lvl1pPr marL="0" indent="0">
              <a:lnSpc>
                <a:spcPct val="90000"/>
              </a:lnSpc>
              <a:spcBef>
                <a:spcPts val="0"/>
              </a:spcBef>
              <a:buNone/>
              <a:defRPr sz="2600" spc="71"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542682" y="2467984"/>
            <a:ext cx="6058647" cy="2585323"/>
          </a:xfrm>
        </p:spPr>
        <p:txBody>
          <a:bodyPr/>
          <a:lstStyle>
            <a:lvl1pPr marL="0" indent="0">
              <a:lnSpc>
                <a:spcPct val="120000"/>
              </a:lnSpc>
              <a:spcBef>
                <a:spcPts val="1714"/>
              </a:spcBef>
              <a:buNone/>
              <a:defRPr sz="2000">
                <a:solidFill>
                  <a:schemeClr val="bg1"/>
                </a:solidFill>
              </a:defRPr>
            </a:lvl1pPr>
            <a:lvl2pPr marL="163253" indent="0">
              <a:lnSpc>
                <a:spcPct val="110000"/>
              </a:lnSpc>
              <a:spcBef>
                <a:spcPts val="1714"/>
              </a:spcBef>
              <a:buNone/>
              <a:defRPr sz="2000">
                <a:solidFill>
                  <a:schemeClr val="bg1"/>
                </a:solidFill>
              </a:defRPr>
            </a:lvl2pPr>
            <a:lvl3pPr marL="326505" indent="0">
              <a:lnSpc>
                <a:spcPct val="110000"/>
              </a:lnSpc>
              <a:spcBef>
                <a:spcPts val="1714"/>
              </a:spcBef>
              <a:buNone/>
              <a:defRPr sz="2000">
                <a:solidFill>
                  <a:schemeClr val="bg1"/>
                </a:solidFill>
              </a:defRPr>
            </a:lvl3pPr>
            <a:lvl4pPr marL="489760" indent="0">
              <a:lnSpc>
                <a:spcPct val="110000"/>
              </a:lnSpc>
              <a:spcBef>
                <a:spcPts val="1714"/>
              </a:spcBef>
              <a:buNone/>
              <a:defRPr sz="2000">
                <a:solidFill>
                  <a:schemeClr val="bg1"/>
                </a:solidFill>
              </a:defRPr>
            </a:lvl4pPr>
            <a:lvl5pPr marL="653012" indent="0">
              <a:lnSpc>
                <a:spcPct val="110000"/>
              </a:lnSpc>
              <a:spcBef>
                <a:spcPts val="1714"/>
              </a:spcBef>
              <a:buNone/>
              <a:defRPr sz="20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7354390" y="6352372"/>
            <a:ext cx="1789611" cy="505633"/>
          </a:xfrm>
        </p:spPr>
        <p:txBody>
          <a:bodyPr rIns="91423" bIns="65302" anchor="b" anchorCtr="0"/>
          <a:lstStyle>
            <a:lvl1pPr marL="0" indent="0">
              <a:spcBef>
                <a:spcPts val="286"/>
              </a:spcBef>
              <a:buNone/>
              <a:defRPr sz="700">
                <a:solidFill>
                  <a:schemeClr val="accent2"/>
                </a:solidFill>
              </a:defRPr>
            </a:lvl1pPr>
            <a:lvl2pPr marL="163253" indent="0">
              <a:spcBef>
                <a:spcPts val="286"/>
              </a:spcBef>
              <a:buNone/>
              <a:defRPr sz="700"/>
            </a:lvl2pPr>
            <a:lvl3pPr marL="326505" indent="0">
              <a:spcBef>
                <a:spcPts val="286"/>
              </a:spcBef>
              <a:buNone/>
              <a:defRPr sz="700"/>
            </a:lvl3pPr>
            <a:lvl4pPr marL="489760" indent="0">
              <a:spcBef>
                <a:spcPts val="286"/>
              </a:spcBef>
              <a:buNone/>
              <a:defRPr sz="700"/>
            </a:lvl4pPr>
            <a:lvl5pPr marL="653012" indent="0">
              <a:spcBef>
                <a:spcPts val="286"/>
              </a:spcBef>
              <a:buNone/>
              <a:defRPr sz="7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1" y="6291179"/>
            <a:ext cx="2923149" cy="329760"/>
          </a:xfrm>
        </p:spPr>
        <p:txBody>
          <a:bodyPr lIns="91423" anchor="b" anchorCtr="0"/>
          <a:lstStyle>
            <a:lvl1pPr marL="163253" indent="-163253">
              <a:spcBef>
                <a:spcPts val="143"/>
              </a:spcBef>
              <a:buFont typeface="+mj-lt"/>
              <a:buAutoNum type="arabicParenR"/>
              <a:defRPr sz="700">
                <a:solidFill>
                  <a:schemeClr val="accent2"/>
                </a:solidFill>
              </a:defRPr>
            </a:lvl1pPr>
            <a:lvl2pPr>
              <a:spcBef>
                <a:spcPts val="286"/>
              </a:spcBef>
              <a:defRPr sz="700"/>
            </a:lvl2pPr>
            <a:lvl3pPr>
              <a:spcBef>
                <a:spcPts val="286"/>
              </a:spcBef>
              <a:defRPr sz="700"/>
            </a:lvl3pPr>
            <a:lvl4pPr>
              <a:spcBef>
                <a:spcPts val="286"/>
              </a:spcBef>
              <a:defRPr sz="700"/>
            </a:lvl4pPr>
            <a:lvl5pPr>
              <a:spcBef>
                <a:spcPts val="286"/>
              </a:spcBef>
              <a:defRPr sz="7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589F14-3510-4B40-BB5F-0A63E82B156C}" type="slidenum">
              <a:rPr lang="en-US" smtClean="0"/>
              <a:pPr/>
              <a:t>‹#›</a:t>
            </a:fld>
            <a:endParaRPr lang="en-US" dirty="0"/>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04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Copyright)">
    <p:spTree>
      <p:nvGrpSpPr>
        <p:cNvPr id="1" name=""/>
        <p:cNvGrpSpPr/>
        <p:nvPr/>
      </p:nvGrpSpPr>
      <p:grpSpPr>
        <a:xfrm>
          <a:off x="0" y="0"/>
          <a:ext cx="0" cy="0"/>
          <a:chOff x="0" y="0"/>
          <a:chExt cx="0" cy="0"/>
        </a:xfrm>
      </p:grpSpPr>
      <p:sp>
        <p:nvSpPr>
          <p:cNvPr id="20" name="TextBox 19"/>
          <p:cNvSpPr txBox="1"/>
          <p:nvPr/>
        </p:nvSpPr>
        <p:spPr bwMode="gray">
          <a:xfrm>
            <a:off x="8755464" y="3"/>
            <a:ext cx="388541" cy="191256"/>
          </a:xfrm>
          <a:prstGeom prst="rect">
            <a:avLst/>
          </a:prstGeom>
          <a:noFill/>
        </p:spPr>
        <p:txBody>
          <a:bodyPr wrap="square" lIns="0" tIns="5224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tes">
    <p:bg bwMode="gray">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6" y="2"/>
            <a:ext cx="9143999" cy="858830"/>
          </a:xfrm>
          <a:prstGeom prst="rect">
            <a:avLst/>
          </a:prstGeom>
          <a:solidFill>
            <a:schemeClr val="bg2"/>
          </a:solidFill>
          <a:ln w="19050" cap="flat" cmpd="sng" algn="ctr">
            <a:noFill/>
            <a:prstDash val="solid"/>
            <a:miter lim="800000"/>
          </a:ln>
          <a:effectLst/>
        </p:spPr>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endParaRPr lang="en-US" sz="1400" dirty="0">
              <a:solidFill>
                <a:srgbClr val="333E48"/>
              </a:solidFill>
              <a:latin typeface="Verdana"/>
            </a:endParaRPr>
          </a:p>
        </p:txBody>
      </p:sp>
      <p:cxnSp>
        <p:nvCxnSpPr>
          <p:cNvPr id="14" name="Straight Connector 13"/>
          <p:cNvCxnSpPr/>
          <p:nvPr/>
        </p:nvCxnSpPr>
        <p:spPr bwMode="gray">
          <a:xfrm>
            <a:off x="0" y="858830"/>
            <a:ext cx="9144000" cy="0"/>
          </a:xfrm>
          <a:prstGeom prst="line">
            <a:avLst/>
          </a:prstGeom>
          <a:noFill/>
          <a:ln w="9525" cap="flat" cmpd="sng" algn="ctr">
            <a:solidFill>
              <a:schemeClr val="accent6"/>
            </a:solidFill>
            <a:prstDash val="solid"/>
            <a:miter lim="800000"/>
          </a:ln>
          <a:effectLst/>
        </p:spPr>
      </p:cxnSp>
      <p:cxnSp>
        <p:nvCxnSpPr>
          <p:cNvPr id="34" name="Straight Connector 33"/>
          <p:cNvCxnSpPr/>
          <p:nvPr/>
        </p:nvCxnSpPr>
        <p:spPr bwMode="gray">
          <a:xfrm>
            <a:off x="405454" y="158701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p:nvSpPr>
        <p:spPr bwMode="gray">
          <a:xfrm>
            <a:off x="405456" y="555090"/>
            <a:ext cx="1103836" cy="253916"/>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r>
              <a:rPr lang="en-US" spc="71" dirty="0">
                <a:solidFill>
                  <a:srgbClr val="333E48"/>
                </a:solidFill>
                <a:latin typeface="Rockwell"/>
              </a:rPr>
              <a:t>Notes:</a:t>
            </a:r>
          </a:p>
        </p:txBody>
      </p:sp>
      <p:grpSp>
        <p:nvGrpSpPr>
          <p:cNvPr id="24" name="Group 23"/>
          <p:cNvGrpSpPr/>
          <p:nvPr/>
        </p:nvGrpSpPr>
        <p:grpSpPr bwMode="gray">
          <a:xfrm>
            <a:off x="8411911" y="0"/>
            <a:ext cx="654859" cy="725143"/>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767942"/>
              <a:endParaRPr lang="en-US" sz="1600">
                <a:solidFill>
                  <a:srgbClr val="333E48"/>
                </a:solidFill>
                <a:latin typeface="Verdana"/>
              </a:endParaRPr>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767942"/>
              <a:endParaRPr lang="en-US" sz="1600">
                <a:solidFill>
                  <a:srgbClr val="333E48"/>
                </a:solidFill>
                <a:latin typeface="Verdana"/>
              </a:endParaRPr>
            </a:p>
          </p:txBody>
        </p:sp>
      </p:grpSp>
      <p:sp>
        <p:nvSpPr>
          <p:cNvPr id="44" name="TextBox 43"/>
          <p:cNvSpPr txBox="1"/>
          <p:nvPr/>
        </p:nvSpPr>
        <p:spPr bwMode="gray">
          <a:xfrm>
            <a:off x="8804824" y="634435"/>
            <a:ext cx="339181" cy="138499"/>
          </a:xfrm>
          <a:prstGeom prst="rect">
            <a:avLst/>
          </a:prstGeom>
          <a:solidFill>
            <a:schemeClr val="bg2"/>
          </a:solidFill>
        </p:spPr>
        <p:txBody>
          <a:bodyPr wrap="square" lIns="0" tIns="0" rIns="65302" bIns="0" rtlCol="0">
            <a:spAutoFit/>
          </a:bodyPr>
          <a:lstStyle/>
          <a:p>
            <a:pPr algn="r" defTabSz="767942">
              <a:spcBef>
                <a:spcPts val="714"/>
              </a:spcBef>
            </a:pPr>
            <a:fld id="{11A0A082-46D1-4CDC-90AB-7FACAC0B3028}" type="slidenum">
              <a:rPr lang="en-US" sz="900">
                <a:solidFill>
                  <a:srgbClr val="333E48"/>
                </a:solidFill>
                <a:latin typeface="Rockwell"/>
              </a:rPr>
              <a:pPr algn="r" defTabSz="767942">
                <a:spcBef>
                  <a:spcPts val="714"/>
                </a:spcBef>
              </a:pPr>
              <a:t>‹#›</a:t>
            </a:fld>
            <a:endParaRPr lang="en-US" sz="900" dirty="0">
              <a:solidFill>
                <a:srgbClr val="333E48"/>
              </a:solidFill>
              <a:latin typeface="Rockwell"/>
            </a:endParaRPr>
          </a:p>
        </p:txBody>
      </p:sp>
      <p:cxnSp>
        <p:nvCxnSpPr>
          <p:cNvPr id="45" name="Straight Connector 44"/>
          <p:cNvCxnSpPr/>
          <p:nvPr/>
        </p:nvCxnSpPr>
        <p:spPr bwMode="gray">
          <a:xfrm>
            <a:off x="405454" y="6282041"/>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405454" y="210868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405454" y="263035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a:off x="405454" y="315202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gray">
          <a:xfrm>
            <a:off x="405454" y="367369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405454" y="419536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405454" y="471703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405454" y="523870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a:off x="405454" y="5760377"/>
            <a:ext cx="8350743"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530680" y="4670302"/>
            <a:ext cx="7184571" cy="1202124"/>
          </a:xfrm>
          <a:prstGeom prst="rect">
            <a:avLst/>
          </a:prstGeom>
        </p:spPr>
        <p:txBody>
          <a:bodyPr lIns="0" tIns="0" rIns="0" bIns="0" anchor="b" anchorCtr="0">
            <a:spAutoFit/>
          </a:bodyPr>
          <a:lstStyle>
            <a:lvl1pPr>
              <a:lnSpc>
                <a:spcPct val="90000"/>
              </a:lnSpc>
              <a:defRPr sz="4300" b="0" spc="71"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530680" y="6204077"/>
            <a:ext cx="7184571" cy="307777"/>
          </a:xfrm>
        </p:spPr>
        <p:txBody>
          <a:bodyPr/>
          <a:lstStyle>
            <a:lvl1pPr marL="0" indent="0">
              <a:spcBef>
                <a:spcPts val="0"/>
              </a:spcBef>
              <a:buNone/>
              <a:defRPr sz="2000" baseline="0">
                <a:solidFill>
                  <a:schemeClr val="tx1"/>
                </a:solidFill>
              </a:defRPr>
            </a:lvl1pPr>
            <a:lvl2pPr marL="163253" indent="0">
              <a:spcBef>
                <a:spcPts val="0"/>
              </a:spcBef>
              <a:buNone/>
              <a:defRPr sz="2000"/>
            </a:lvl2pPr>
            <a:lvl3pPr marL="326505" indent="0">
              <a:spcBef>
                <a:spcPts val="0"/>
              </a:spcBef>
              <a:buNone/>
              <a:defRPr sz="2000"/>
            </a:lvl3pPr>
            <a:lvl4pPr marL="489760" indent="0">
              <a:spcBef>
                <a:spcPts val="0"/>
              </a:spcBef>
              <a:buNone/>
              <a:defRPr sz="2000"/>
            </a:lvl4pPr>
            <a:lvl5pPr marL="653012" indent="0">
              <a:spcBef>
                <a:spcPts val="0"/>
              </a:spcBef>
              <a:buNone/>
              <a:defRPr sz="2000"/>
            </a:lvl5pPr>
          </a:lstStyle>
          <a:p>
            <a:pPr lvl="0"/>
            <a:r>
              <a:rPr lang="en-US" dirty="0"/>
              <a:t>Cover Subtitle – Verdana 14pt Regular, Title Case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3292" y="542189"/>
            <a:ext cx="2407924" cy="1049384"/>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Page: Bottom Slide">
    <p:spTree>
      <p:nvGrpSpPr>
        <p:cNvPr id="1" name=""/>
        <p:cNvGrpSpPr/>
        <p:nvPr/>
      </p:nvGrpSpPr>
      <p:grpSpPr>
        <a:xfrm>
          <a:off x="0" y="0"/>
          <a:ext cx="0" cy="0"/>
          <a:chOff x="0" y="0"/>
          <a:chExt cx="0" cy="0"/>
        </a:xfrm>
      </p:grpSpPr>
      <p:cxnSp>
        <p:nvCxnSpPr>
          <p:cNvPr id="5" name="Straight Connector 4"/>
          <p:cNvCxnSpPr/>
          <p:nvPr/>
        </p:nvCxnSpPr>
        <p:spPr bwMode="gray">
          <a:xfrm>
            <a:off x="32657" y="5853831"/>
            <a:ext cx="9078686"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5628154" y="5988430"/>
            <a:ext cx="3483189" cy="307777"/>
          </a:xfrm>
          <a:prstGeom prst="rect">
            <a:avLst/>
          </a:prstGeom>
        </p:spPr>
        <p:txBody>
          <a:bodyPr wrap="none" lIns="0" tIns="0" rIns="0" bIns="0" anchor="t" anchorCtr="0">
            <a:spAutoFit/>
          </a:bodyPr>
          <a:lstStyle>
            <a:lvl1pPr algn="r">
              <a:lnSpc>
                <a:spcPct val="100000"/>
              </a:lnSpc>
              <a:defRPr sz="20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4842781" y="6330047"/>
            <a:ext cx="4268567" cy="219840"/>
          </a:xfrm>
        </p:spPr>
        <p:txBody>
          <a:bodyPr wrap="none"/>
          <a:lstStyle>
            <a:lvl1pPr marL="0" indent="0" algn="r">
              <a:spcBef>
                <a:spcPts val="0"/>
              </a:spcBef>
              <a:buNone/>
              <a:defRPr sz="14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02305" y="442606"/>
            <a:ext cx="5872861"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983384" y="1382911"/>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983384" y="1679753"/>
            <a:ext cx="4572000"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983384" y="2299837"/>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983384" y="2598596"/>
            <a:ext cx="4572000"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983384" y="3214971"/>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983384" y="3513979"/>
            <a:ext cx="4572000"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983384" y="4125932"/>
            <a:ext cx="4572000"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983384" y="4425576"/>
            <a:ext cx="4572000"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cxnSp>
        <p:nvCxnSpPr>
          <p:cNvPr id="16" name="Straight Connector 15"/>
          <p:cNvCxnSpPr/>
          <p:nvPr/>
        </p:nvCxnSpPr>
        <p:spPr bwMode="gray">
          <a:xfrm>
            <a:off x="6819917" y="442606"/>
            <a:ext cx="0" cy="6415394"/>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gray">
          <a:xfrm>
            <a:off x="6943167" y="429765"/>
            <a:ext cx="2006661" cy="6191447"/>
          </a:xfrm>
          <a:prstGeom prst="rect">
            <a:avLst/>
          </a:prstGeom>
          <a:noFill/>
        </p:spPr>
        <p:txBody>
          <a:bodyPr wrap="square" lIns="0" tIns="0" rIns="0" bIns="0" rtlCol="0">
            <a:noAutofit/>
          </a:bodyPr>
          <a:lstStyle/>
          <a:p>
            <a:pPr defTabSz="767942">
              <a:spcBef>
                <a:spcPts val="571"/>
              </a:spcBef>
            </a:pPr>
            <a:r>
              <a:rPr lang="en-US" sz="700" b="1" dirty="0">
                <a:solidFill>
                  <a:srgbClr val="333E48"/>
                </a:solidFill>
                <a:latin typeface="Verdana"/>
                <a:cs typeface="Arial"/>
              </a:rPr>
              <a:t>LEGAL CAVEAT</a:t>
            </a:r>
          </a:p>
          <a:p>
            <a:pPr defTabSz="767942">
              <a:spcBef>
                <a:spcPts val="571"/>
              </a:spcBef>
            </a:pPr>
            <a:r>
              <a:rPr lang="en-US" sz="700" dirty="0">
                <a:solidFill>
                  <a:srgbClr val="333E48"/>
                </a:solidFill>
                <a:latin typeface="Verdana"/>
                <a:cs typeface="Arial"/>
              </a:rPr>
              <a:t>EAB Global, Inc. (“EAB”) has made efforts to verify the accuracy of the information it provides to members. This report relies</a:t>
            </a:r>
            <a:br>
              <a:rPr lang="en-US" sz="700" dirty="0">
                <a:solidFill>
                  <a:srgbClr val="333E48"/>
                </a:solidFill>
                <a:latin typeface="Verdana"/>
                <a:cs typeface="Arial"/>
              </a:rPr>
            </a:br>
            <a:r>
              <a:rPr lang="en-US" sz="700" dirty="0">
                <a:solidFill>
                  <a:srgbClr val="333E48"/>
                </a:solidFill>
                <a:latin typeface="Verdana"/>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700" dirty="0">
                <a:solidFill>
                  <a:srgbClr val="333E48"/>
                </a:solidFill>
                <a:latin typeface="Verdana"/>
                <a:cs typeface="Arial"/>
              </a:rPr>
            </a:br>
            <a:r>
              <a:rPr lang="en-US" sz="700" dirty="0">
                <a:solidFill>
                  <a:srgbClr val="333E48"/>
                </a:solidFill>
                <a:latin typeface="Verdana"/>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defTabSz="767942">
              <a:spcBef>
                <a:spcPts val="857"/>
              </a:spcBef>
            </a:pPr>
            <a:r>
              <a:rPr lang="en-US" sz="700" dirty="0">
                <a:solidFill>
                  <a:srgbClr val="333E48"/>
                </a:solidFill>
                <a:latin typeface="Verdana"/>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side Cover: Bottom Slide">
    <p:spTree>
      <p:nvGrpSpPr>
        <p:cNvPr id="1" name=""/>
        <p:cNvGrpSpPr/>
        <p:nvPr/>
      </p:nvGrpSpPr>
      <p:grpSpPr>
        <a:xfrm>
          <a:off x="0" y="0"/>
          <a:ext cx="0" cy="0"/>
          <a:chOff x="0" y="0"/>
          <a:chExt cx="0" cy="0"/>
        </a:xfrm>
      </p:grpSpPr>
      <p:sp>
        <p:nvSpPr>
          <p:cNvPr id="8" name="TextBox 7"/>
          <p:cNvSpPr txBox="1"/>
          <p:nvPr/>
        </p:nvSpPr>
        <p:spPr bwMode="gray">
          <a:xfrm>
            <a:off x="6943161" y="34367"/>
            <a:ext cx="2105526" cy="6448651"/>
          </a:xfrm>
          <a:prstGeom prst="rect">
            <a:avLst/>
          </a:prstGeom>
          <a:noFill/>
        </p:spPr>
        <p:txBody>
          <a:bodyPr wrap="square" lIns="0" tIns="0" rIns="0" bIns="0" rtlCol="0">
            <a:spAutoFit/>
          </a:bodyPr>
          <a:lstStyle/>
          <a:p>
            <a:pPr defTabSz="767942">
              <a:spcBef>
                <a:spcPts val="571"/>
              </a:spcBef>
            </a:pPr>
            <a:r>
              <a:rPr lang="en-US" sz="700" b="1" dirty="0">
                <a:solidFill>
                  <a:srgbClr val="333E48"/>
                </a:solidFill>
                <a:latin typeface="Verdana"/>
                <a:cs typeface="Arial"/>
              </a:rPr>
              <a:t>IMPORTANT: Please read the following.</a:t>
            </a:r>
          </a:p>
          <a:p>
            <a:pPr defTabSz="767942">
              <a:spcBef>
                <a:spcPts val="571"/>
              </a:spcBef>
            </a:pPr>
            <a:r>
              <a:rPr lang="en-US" sz="700" dirty="0">
                <a:solidFill>
                  <a:srgbClr val="333E48"/>
                </a:solidFill>
                <a:latin typeface="Verdana"/>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30602" indent="-163253" defTabSz="767942">
              <a:spcBef>
                <a:spcPts val="571"/>
              </a:spcBef>
            </a:pPr>
            <a:r>
              <a:rPr lang="en-US" sz="700" dirty="0">
                <a:solidFill>
                  <a:srgbClr val="333E48"/>
                </a:solidFill>
                <a:latin typeface="Verdana"/>
                <a:cs typeface="Arial"/>
              </a:rPr>
              <a:t>1.	All right, title, and interest in and to this Report is owned by an EAB Organization. Except as stated herein, no right, license, permission, or interest of any kind in </a:t>
            </a:r>
            <a:br>
              <a:rPr lang="en-US" sz="700" dirty="0">
                <a:solidFill>
                  <a:srgbClr val="333E48"/>
                </a:solidFill>
                <a:latin typeface="Verdana"/>
                <a:cs typeface="Arial"/>
              </a:rPr>
            </a:br>
            <a:r>
              <a:rPr lang="en-US" sz="700" dirty="0">
                <a:solidFill>
                  <a:srgbClr val="333E48"/>
                </a:solidFill>
                <a:latin typeface="Verdana"/>
                <a:cs typeface="Arial"/>
              </a:rPr>
              <a:t>this Report is intended to be given, transferred to, or acquired by a member. Each member is authorized to use this Report only to the extent expressly authorized herein.</a:t>
            </a:r>
          </a:p>
          <a:p>
            <a:pPr marL="130602" indent="-163253" defTabSz="767942">
              <a:spcBef>
                <a:spcPts val="571"/>
              </a:spcBef>
            </a:pPr>
            <a:r>
              <a:rPr lang="en-US" sz="700" dirty="0">
                <a:solidFill>
                  <a:srgbClr val="333E48"/>
                </a:solidFill>
                <a:latin typeface="Verdana"/>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30602" indent="-163253" defTabSz="767942">
              <a:spcBef>
                <a:spcPts val="571"/>
              </a:spcBef>
            </a:pPr>
            <a:r>
              <a:rPr lang="en-US" sz="700" dirty="0">
                <a:solidFill>
                  <a:srgbClr val="333E48"/>
                </a:solidFill>
                <a:latin typeface="Verdana"/>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700" dirty="0">
                <a:solidFill>
                  <a:srgbClr val="333E48"/>
                </a:solidFill>
                <a:latin typeface="Verdana"/>
                <a:cs typeface="Arial"/>
              </a:rPr>
            </a:br>
            <a:r>
              <a:rPr lang="en-US" sz="700" dirty="0">
                <a:solidFill>
                  <a:srgbClr val="333E48"/>
                </a:solidFill>
                <a:latin typeface="Verdana"/>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30602" indent="-163253" defTabSz="767942">
              <a:spcBef>
                <a:spcPts val="571"/>
              </a:spcBef>
            </a:pPr>
            <a:r>
              <a:rPr lang="en-US" sz="700" dirty="0">
                <a:solidFill>
                  <a:srgbClr val="333E48"/>
                </a:solidFill>
                <a:latin typeface="Verdana"/>
                <a:cs typeface="Arial"/>
              </a:rPr>
              <a:t>4.	Each member shall not remove from this Report any confidential markings, copyright notices, and/or other similar indicia herein.</a:t>
            </a:r>
          </a:p>
          <a:p>
            <a:pPr marL="130602" indent="-163253" defTabSz="767942">
              <a:spcBef>
                <a:spcPts val="571"/>
              </a:spcBef>
            </a:pPr>
            <a:r>
              <a:rPr lang="en-US" sz="700" dirty="0">
                <a:solidFill>
                  <a:srgbClr val="333E48"/>
                </a:solidFill>
                <a:latin typeface="Verdana"/>
                <a:cs typeface="Arial"/>
              </a:rPr>
              <a:t>5.	Each member is responsible for any breach of its obligations as stated herein by any of its employees or agents.</a:t>
            </a:r>
          </a:p>
          <a:p>
            <a:pPr marL="130602" indent="-163253" defTabSz="767942">
              <a:spcBef>
                <a:spcPts val="571"/>
              </a:spcBef>
            </a:pPr>
            <a:r>
              <a:rPr lang="en-US" sz="700" dirty="0">
                <a:solidFill>
                  <a:srgbClr val="333E48"/>
                </a:solidFill>
                <a:latin typeface="Verdana"/>
                <a:cs typeface="Arial"/>
              </a:rPr>
              <a:t>6.	If a member is unwilling to abide by any </a:t>
            </a:r>
            <a:br>
              <a:rPr lang="en-US" sz="700" dirty="0">
                <a:solidFill>
                  <a:srgbClr val="333E48"/>
                </a:solidFill>
                <a:latin typeface="Verdana"/>
                <a:cs typeface="Arial"/>
              </a:rPr>
            </a:br>
            <a:r>
              <a:rPr lang="en-US" sz="700" dirty="0">
                <a:solidFill>
                  <a:srgbClr val="333E48"/>
                </a:solidFill>
                <a:latin typeface="Verdana"/>
                <a:cs typeface="Arial"/>
              </a:rPr>
              <a:t>of the foregoing obligations, then such member shall promptly return this Report and all copies thereof to EAB.</a:t>
            </a:r>
          </a:p>
        </p:txBody>
      </p:sp>
      <p:cxnSp>
        <p:nvCxnSpPr>
          <p:cNvPr id="10" name="Straight Connector 9"/>
          <p:cNvCxnSpPr/>
          <p:nvPr/>
        </p:nvCxnSpPr>
        <p:spPr bwMode="gray">
          <a:xfrm>
            <a:off x="6819917" y="0"/>
            <a:ext cx="0" cy="646112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402300" y="442606"/>
            <a:ext cx="4753517"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845074" y="1382911"/>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845074" y="1679753"/>
            <a:ext cx="4313603"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845074" y="2299837"/>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845074" y="2598596"/>
            <a:ext cx="4313603" cy="200056"/>
          </a:xfrm>
        </p:spPr>
        <p:txBody>
          <a:bodyPr/>
          <a:lstStyle>
            <a:lvl1pPr marL="0" indent="0">
              <a:spcBef>
                <a:spcPts val="286"/>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845074" y="3214971"/>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845074" y="3513979"/>
            <a:ext cx="4313603"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845074" y="4125932"/>
            <a:ext cx="4310743" cy="246221"/>
          </a:xfrm>
        </p:spPr>
        <p:txBody>
          <a:bodyPr/>
          <a:lstStyle>
            <a:lvl1pPr marL="0" indent="0">
              <a:spcBef>
                <a:spcPts val="0"/>
              </a:spcBef>
              <a:buNone/>
              <a:defRPr sz="1600">
                <a:solidFill>
                  <a:schemeClr val="tx1"/>
                </a:solidFill>
              </a:defRPr>
            </a:lvl1pPr>
            <a:lvl2pPr marL="163253" indent="0">
              <a:spcBef>
                <a:spcPts val="0"/>
              </a:spcBef>
              <a:buNone/>
              <a:defRPr sz="1600"/>
            </a:lvl2pPr>
            <a:lvl3pPr marL="326505" indent="0">
              <a:spcBef>
                <a:spcPts val="0"/>
              </a:spcBef>
              <a:buNone/>
              <a:defRPr sz="1600"/>
            </a:lvl3pPr>
            <a:lvl4pPr marL="489760" indent="0">
              <a:spcBef>
                <a:spcPts val="0"/>
              </a:spcBef>
              <a:buNone/>
              <a:defRPr sz="1600"/>
            </a:lvl4pPr>
            <a:lvl5pPr marL="653012" indent="0">
              <a:spcBef>
                <a:spcPts val="0"/>
              </a:spcBef>
              <a:buNone/>
              <a:defRPr sz="16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845074" y="4425576"/>
            <a:ext cx="4313603" cy="200056"/>
          </a:xfrm>
        </p:spPr>
        <p:txBody>
          <a:bodyPr/>
          <a:lstStyle>
            <a:lvl1pPr marL="0" indent="0">
              <a:spcBef>
                <a:spcPts val="286"/>
              </a:spcBef>
              <a:buNone/>
              <a:defRPr>
                <a:solidFill>
                  <a:schemeClr val="accent3"/>
                </a:solidFill>
              </a:defRPr>
            </a:lvl1pPr>
            <a:lvl2pPr marL="163253" indent="0">
              <a:spcBef>
                <a:spcPts val="286"/>
              </a:spcBef>
              <a:buNone/>
              <a:defRPr>
                <a:solidFill>
                  <a:schemeClr val="accent3"/>
                </a:solidFill>
              </a:defRPr>
            </a:lvl2pPr>
            <a:lvl3pPr marL="326505" indent="0">
              <a:spcBef>
                <a:spcPts val="286"/>
              </a:spcBef>
              <a:buNone/>
              <a:defRPr>
                <a:solidFill>
                  <a:schemeClr val="accent3"/>
                </a:solidFill>
              </a:defRPr>
            </a:lvl3pPr>
            <a:lvl4pPr marL="489760" indent="0">
              <a:spcBef>
                <a:spcPts val="286"/>
              </a:spcBef>
              <a:buNone/>
              <a:defRPr>
                <a:solidFill>
                  <a:schemeClr val="accent3"/>
                </a:solidFill>
              </a:defRPr>
            </a:lvl4pPr>
            <a:lvl5pPr marL="653012" indent="0">
              <a:spcBef>
                <a:spcPts val="286"/>
              </a:spcBef>
              <a:buNone/>
              <a:defRPr>
                <a:solidFill>
                  <a:schemeClr val="accent3"/>
                </a:solidFill>
              </a:defRPr>
            </a:lvl5pPr>
          </a:lstStyle>
          <a:p>
            <a:pPr lvl="0"/>
            <a:r>
              <a:rPr lang="en-US" dirty="0"/>
              <a:t>Insert Name(s) Here</a:t>
            </a:r>
          </a:p>
        </p:txBody>
      </p:sp>
      <p:cxnSp>
        <p:nvCxnSpPr>
          <p:cNvPr id="13" name="Straight Connector 12"/>
          <p:cNvCxnSpPr/>
          <p:nvPr/>
        </p:nvCxnSpPr>
        <p:spPr bwMode="gray">
          <a:xfrm>
            <a:off x="583832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gray">
          <a:xfrm>
            <a:off x="5961578" y="283982"/>
            <a:ext cx="2944119" cy="6327964"/>
          </a:xfrm>
          <a:prstGeom prst="rect">
            <a:avLst/>
          </a:prstGeom>
          <a:noFill/>
        </p:spPr>
        <p:txBody>
          <a:bodyPr wrap="square" lIns="0" tIns="0" rIns="0" bIns="0" rtlCol="0">
            <a:noAutofit/>
          </a:bodyPr>
          <a:lstStyle/>
          <a:p>
            <a:pPr defTabSz="767942">
              <a:spcBef>
                <a:spcPts val="429"/>
              </a:spcBef>
            </a:pPr>
            <a:r>
              <a:rPr lang="en-US" sz="600" b="1" dirty="0">
                <a:solidFill>
                  <a:srgbClr val="333E48"/>
                </a:solidFill>
                <a:latin typeface="Verdana"/>
              </a:rPr>
              <a:t>LEGAL CAVEAT</a:t>
            </a:r>
          </a:p>
          <a:p>
            <a:pPr defTabSz="767942">
              <a:spcBef>
                <a:spcPts val="429"/>
              </a:spcBef>
            </a:pPr>
            <a:r>
              <a:rPr lang="en-US" sz="600" dirty="0">
                <a:solidFill>
                  <a:srgbClr val="333E48"/>
                </a:solidFill>
                <a:latin typeface="Verdana"/>
              </a:rPr>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member and its employees and agents to abide by the terms set forth herein.</a:t>
            </a:r>
          </a:p>
          <a:p>
            <a:pPr defTabSz="767942">
              <a:spcBef>
                <a:spcPts val="429"/>
              </a:spcBef>
            </a:pPr>
            <a:r>
              <a:rPr lang="en-US" sz="600" dirty="0">
                <a:solidFill>
                  <a:srgbClr val="333E48"/>
                </a:solidFill>
                <a:latin typeface="Verdana"/>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600" dirty="0">
                <a:solidFill>
                  <a:srgbClr val="333E48"/>
                </a:solidFill>
                <a:latin typeface="Verdana"/>
              </a:rPr>
            </a:br>
            <a:r>
              <a:rPr lang="en-US" sz="600" dirty="0">
                <a:solidFill>
                  <a:srgbClr val="333E48"/>
                </a:solidFill>
                <a:latin typeface="Verdana"/>
              </a:rPr>
              <a:t>(b) an endorsement of the company or its products or services by an EAB Organization. No EAB Organization is affiliated with any such company.</a:t>
            </a:r>
          </a:p>
          <a:p>
            <a:pPr defTabSz="767942">
              <a:spcBef>
                <a:spcPts val="1143"/>
              </a:spcBef>
            </a:pPr>
            <a:r>
              <a:rPr lang="en-US" sz="600" b="1" dirty="0">
                <a:solidFill>
                  <a:srgbClr val="333E48"/>
                </a:solidFill>
                <a:latin typeface="Verdana"/>
              </a:rPr>
              <a:t>IMPORTANT: Please read the following.</a:t>
            </a:r>
          </a:p>
          <a:p>
            <a:pPr defTabSz="767942">
              <a:spcBef>
                <a:spcPts val="429"/>
              </a:spcBef>
            </a:pPr>
            <a:r>
              <a:rPr lang="en-US" sz="600" dirty="0">
                <a:solidFill>
                  <a:srgbClr val="333E48"/>
                </a:solidFill>
                <a:latin typeface="Verdana"/>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63253" indent="-163253" defTabSz="767942">
              <a:spcBef>
                <a:spcPts val="429"/>
              </a:spcBef>
            </a:pPr>
            <a:r>
              <a:rPr lang="en-US" sz="600" dirty="0">
                <a:solidFill>
                  <a:srgbClr val="333E48"/>
                </a:solidFill>
                <a:latin typeface="Verdana"/>
              </a:rPr>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63253" indent="-163253" defTabSz="767942">
              <a:spcBef>
                <a:spcPts val="429"/>
              </a:spcBef>
            </a:pPr>
            <a:r>
              <a:rPr lang="en-US" sz="600" dirty="0">
                <a:solidFill>
                  <a:srgbClr val="333E48"/>
                </a:solidFill>
                <a:latin typeface="Verdana"/>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3253" indent="-163253" defTabSz="767942">
              <a:spcBef>
                <a:spcPts val="429"/>
              </a:spcBef>
            </a:pPr>
            <a:r>
              <a:rPr lang="en-US" sz="600" dirty="0">
                <a:solidFill>
                  <a:srgbClr val="333E48"/>
                </a:solidFill>
                <a:latin typeface="Verdana"/>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3253" indent="-163253" defTabSz="767942">
              <a:spcBef>
                <a:spcPts val="429"/>
              </a:spcBef>
            </a:pPr>
            <a:r>
              <a:rPr lang="en-US" sz="600" dirty="0">
                <a:solidFill>
                  <a:srgbClr val="333E48"/>
                </a:solidFill>
                <a:latin typeface="Verdana"/>
              </a:rPr>
              <a:t>4.	Each member shall not remove from this Report any confidential markings, copyright notices, and/or other similar indicia herein.</a:t>
            </a:r>
          </a:p>
          <a:p>
            <a:pPr marL="163253" indent="-163253" defTabSz="767942">
              <a:spcBef>
                <a:spcPts val="429"/>
              </a:spcBef>
            </a:pPr>
            <a:r>
              <a:rPr lang="en-US" sz="600" dirty="0">
                <a:solidFill>
                  <a:srgbClr val="333E48"/>
                </a:solidFill>
                <a:latin typeface="Verdana"/>
              </a:rPr>
              <a:t>5.	Each member is responsible for any breach of its obligations as stated herein by any of its employees or agents.</a:t>
            </a:r>
          </a:p>
          <a:p>
            <a:pPr marL="163253" indent="-163253" defTabSz="767942">
              <a:spcBef>
                <a:spcPts val="429"/>
              </a:spcBef>
            </a:pPr>
            <a:r>
              <a:rPr lang="en-US" sz="600" dirty="0">
                <a:solidFill>
                  <a:srgbClr val="333E48"/>
                </a:solidFill>
                <a:latin typeface="Verdana"/>
              </a:rPr>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p:nvSpPr>
        <p:spPr bwMode="gray">
          <a:xfrm>
            <a:off x="1423409" y="4705498"/>
            <a:ext cx="6297184" cy="184050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grpSp>
        <p:nvGrpSpPr>
          <p:cNvPr id="27" name="Group 26"/>
          <p:cNvGrpSpPr/>
          <p:nvPr/>
        </p:nvGrpSpPr>
        <p:grpSpPr>
          <a:xfrm>
            <a:off x="2234507" y="4942843"/>
            <a:ext cx="4674989" cy="1368416"/>
            <a:chOff x="2249954" y="8720284"/>
            <a:chExt cx="3272492" cy="957891"/>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p:nvSpPr>
          <p:spPr bwMode="gray">
            <a:xfrm>
              <a:off x="2249954" y="9306278"/>
              <a:ext cx="3272492" cy="371897"/>
            </a:xfrm>
            <a:prstGeom prst="rect">
              <a:avLst/>
            </a:prstGeom>
            <a:noFill/>
          </p:spPr>
          <p:txBody>
            <a:bodyPr wrap="square" lIns="0" tIns="0" rIns="0" bIns="0" rtlCol="0">
              <a:spAutoFit/>
            </a:bodyPr>
            <a:lstStyle/>
            <a:p>
              <a:pPr algn="ctr" defTabSz="767942">
                <a:spcBef>
                  <a:spcPts val="714"/>
                </a:spcBef>
              </a:pPr>
              <a:r>
                <a:rPr lang="en-US" sz="1400" dirty="0">
                  <a:solidFill>
                    <a:srgbClr val="333E48"/>
                  </a:solidFill>
                  <a:latin typeface="Rockwell"/>
                </a:rPr>
                <a:t>Washington DC   Richmond   Birmingham   Minneapolis</a:t>
              </a:r>
            </a:p>
            <a:p>
              <a:pPr algn="ctr" defTabSz="767942">
                <a:spcBef>
                  <a:spcPts val="714"/>
                </a:spcBef>
              </a:pPr>
              <a:r>
                <a:rPr lang="en-US" sz="1400" b="1" dirty="0">
                  <a:solidFill>
                    <a:srgbClr val="333E48"/>
                  </a:solidFill>
                  <a:latin typeface="Rockwell"/>
                </a:rPr>
                <a:t>P</a:t>
              </a:r>
              <a:r>
                <a:rPr lang="en-US" sz="1400" dirty="0">
                  <a:solidFill>
                    <a:srgbClr val="333E48"/>
                  </a:solidFill>
                  <a:latin typeface="Rockwell"/>
                </a:rPr>
                <a:t> 202-747-1000   </a:t>
              </a:r>
              <a:r>
                <a:rPr lang="en-US" sz="1400" b="1" dirty="0">
                  <a:solidFill>
                    <a:srgbClr val="333E48"/>
                  </a:solidFill>
                  <a:latin typeface="Rockwell"/>
                </a:rPr>
                <a:t>F</a:t>
              </a:r>
              <a:r>
                <a:rPr lang="en-US" sz="1400" dirty="0">
                  <a:solidFill>
                    <a:srgbClr val="333E48"/>
                  </a:solidFill>
                  <a:latin typeface="Rockwell"/>
                </a:rPr>
                <a:t> 202-747-1010   </a:t>
              </a:r>
              <a:r>
                <a:rPr lang="en-US" sz="1400" dirty="0">
                  <a:solidFill>
                    <a:srgbClr val="0070CD"/>
                  </a:solidFill>
                  <a:latin typeface="Rockwell"/>
                </a:rPr>
                <a:t>eab.com</a:t>
              </a:r>
            </a:p>
          </p:txBody>
        </p:sp>
        <p:cxnSp>
          <p:nvCxnSpPr>
            <p:cNvPr id="30" name="Straight Connector 29"/>
            <p:cNvCxnSpPr/>
            <p:nvPr/>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455625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Presentation Cover: w/Roy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510" y="0"/>
            <a:ext cx="10598477" cy="6858000"/>
          </a:xfrm>
          <a:prstGeom prst="rect">
            <a:avLst/>
          </a:prstGeom>
        </p:spPr>
      </p:pic>
      <p:sp>
        <p:nvSpPr>
          <p:cNvPr id="31" name="Rectangle 3"/>
          <p:cNvSpPr/>
          <p:nvPr userDrawn="1"/>
        </p:nvSpPr>
        <p:spPr bwMode="gray">
          <a:xfrm>
            <a:off x="-412510" y="0"/>
            <a:ext cx="6184660" cy="6858000"/>
          </a:xfrm>
          <a:custGeom>
            <a:avLst/>
            <a:gdLst/>
            <a:ahLst/>
            <a:cxnLst/>
            <a:rect l="l" t="t" r="r" b="b"/>
            <a:pathLst>
              <a:path w="5616862" h="4800600">
                <a:moveTo>
                  <a:pt x="0" y="0"/>
                </a:moveTo>
                <a:lnTo>
                  <a:pt x="3842268" y="0"/>
                </a:lnTo>
                <a:cubicBezTo>
                  <a:pt x="4916432" y="761170"/>
                  <a:pt x="5616862" y="2014320"/>
                  <a:pt x="5616862" y="3431064"/>
                </a:cubicBezTo>
                <a:cubicBezTo>
                  <a:pt x="5616862" y="3910692"/>
                  <a:pt x="5536585" y="4371571"/>
                  <a:pt x="5387585" y="4800600"/>
                </a:cubicBezTo>
                <a:lnTo>
                  <a:pt x="0" y="4800600"/>
                </a:lnTo>
                <a:close/>
              </a:path>
            </a:pathLst>
          </a:custGeom>
          <a:solidFill>
            <a:srgbClr val="003D7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pic>
        <p:nvPicPr>
          <p:cNvPr id="32"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83095" y="443020"/>
            <a:ext cx="2287181" cy="344177"/>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Rectangle 4"/>
          <p:cNvSpPr/>
          <p:nvPr userDrawn="1"/>
        </p:nvSpPr>
        <p:spPr bwMode="gray">
          <a:xfrm>
            <a:off x="3506777" y="0"/>
            <a:ext cx="2028609" cy="6858000"/>
          </a:xfrm>
          <a:custGeom>
            <a:avLst/>
            <a:gdLst/>
            <a:ahLst/>
            <a:cxnLst/>
            <a:rect l="l" t="t" r="r" b="b"/>
            <a:pathLst>
              <a:path w="2010921" h="4800600">
                <a:moveTo>
                  <a:pt x="0" y="0"/>
                </a:moveTo>
                <a:lnTo>
                  <a:pt x="60057" y="0"/>
                </a:lnTo>
                <a:cubicBezTo>
                  <a:pt x="1228615" y="697485"/>
                  <a:pt x="2010921" y="1974575"/>
                  <a:pt x="2010921" y="3434382"/>
                </a:cubicBezTo>
                <a:cubicBezTo>
                  <a:pt x="2010921" y="3914249"/>
                  <a:pt x="1926388" y="4374373"/>
                  <a:pt x="1771200" y="4800600"/>
                </a:cubicBezTo>
                <a:lnTo>
                  <a:pt x="1739497" y="4800600"/>
                </a:lnTo>
                <a:cubicBezTo>
                  <a:pt x="1895730" y="4374658"/>
                  <a:pt x="1980981" y="3914476"/>
                  <a:pt x="1980981" y="3434382"/>
                </a:cubicBezTo>
                <a:cubicBezTo>
                  <a:pt x="1980981" y="1967062"/>
                  <a:pt x="1184639" y="685737"/>
                  <a:pt x="0"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02" tIns="65302" rIns="130602" bIns="65302" numCol="1" spcCol="0" rtlCol="0" fromWordArt="0" anchor="t" anchorCtr="0" forceAA="0" compatLnSpc="1">
            <a:prstTxWarp prst="textNoShape">
              <a:avLst/>
            </a:prstTxWarp>
            <a:noAutofit/>
          </a:bodyPr>
          <a:lstStyle/>
          <a:p>
            <a:pPr algn="ctr" defTabSz="767942">
              <a:spcBef>
                <a:spcPts val="714"/>
              </a:spcBef>
            </a:pPr>
            <a:endParaRPr lang="en-US" sz="1400" dirty="0" err="1">
              <a:solidFill>
                <a:srgbClr val="FFFFFF"/>
              </a:solidFill>
              <a:latin typeface="Verdana"/>
            </a:endParaRPr>
          </a:p>
        </p:txBody>
      </p:sp>
      <p:sp>
        <p:nvSpPr>
          <p:cNvPr id="2" name="Title 1"/>
          <p:cNvSpPr>
            <a:spLocks noGrp="1"/>
          </p:cNvSpPr>
          <p:nvPr>
            <p:ph type="title" hasCustomPrompt="1"/>
          </p:nvPr>
        </p:nvSpPr>
        <p:spPr bwMode="gray">
          <a:xfrm>
            <a:off x="283090" y="4287926"/>
            <a:ext cx="6270171" cy="810736"/>
          </a:xfrm>
          <a:prstGeom prst="rect">
            <a:avLst/>
          </a:prstGeom>
        </p:spPr>
        <p:txBody>
          <a:bodyPr lIns="0" tIns="0" rIns="0" bIns="0" anchor="b" anchorCtr="0">
            <a:spAutoFit/>
          </a:bodyPr>
          <a:lstStyle>
            <a:lvl1pPr>
              <a:lnSpc>
                <a:spcPct val="90000"/>
              </a:lnSpc>
              <a:defRPr sz="2900" b="0" baseline="0">
                <a:solidFill>
                  <a:schemeClr val="bg1"/>
                </a:solidFill>
              </a:defRPr>
            </a:lvl1pPr>
          </a:lstStyle>
          <a:p>
            <a:pPr lvl="0"/>
            <a:r>
              <a:rPr lang="en-US" dirty="0"/>
              <a:t>Presentation Title – Rockwell 20pt Regular, Title Case</a:t>
            </a:r>
          </a:p>
        </p:txBody>
      </p:sp>
      <p:sp>
        <p:nvSpPr>
          <p:cNvPr id="5" name="Text Placeholder 4"/>
          <p:cNvSpPr>
            <a:spLocks noGrp="1"/>
          </p:cNvSpPr>
          <p:nvPr>
            <p:ph type="body" sz="quarter" idx="13" hasCustomPrompt="1"/>
          </p:nvPr>
        </p:nvSpPr>
        <p:spPr bwMode="gray">
          <a:xfrm>
            <a:off x="283090" y="5349410"/>
            <a:ext cx="6270171" cy="246221"/>
          </a:xfrm>
        </p:spPr>
        <p:txBody>
          <a:bodyPr/>
          <a:lstStyle>
            <a:lvl1pPr marL="0" indent="0">
              <a:spcBef>
                <a:spcPts val="0"/>
              </a:spcBef>
              <a:buNone/>
              <a:defRPr sz="1600" baseline="0">
                <a:solidFill>
                  <a:schemeClr val="bg1"/>
                </a:solidFill>
              </a:defRPr>
            </a:lvl1pPr>
            <a:lvl2pPr marL="163253" indent="0">
              <a:buNone/>
              <a:defRPr sz="1600">
                <a:solidFill>
                  <a:schemeClr val="accent1"/>
                </a:solidFill>
              </a:defRPr>
            </a:lvl2pPr>
            <a:lvl3pPr marL="326505" indent="0">
              <a:buNone/>
              <a:defRPr sz="1600">
                <a:solidFill>
                  <a:schemeClr val="accent1"/>
                </a:solidFill>
              </a:defRPr>
            </a:lvl3pPr>
            <a:lvl4pPr marL="489760" indent="0">
              <a:buNone/>
              <a:defRPr sz="1600">
                <a:solidFill>
                  <a:schemeClr val="accent1"/>
                </a:solidFill>
              </a:defRPr>
            </a:lvl4pPr>
            <a:lvl5pPr marL="653012" indent="0">
              <a:buNone/>
              <a:defRPr sz="1600">
                <a:solidFill>
                  <a:schemeClr val="accent1"/>
                </a:solidFill>
              </a:defRPr>
            </a:lvl5pPr>
          </a:lstStyle>
          <a:p>
            <a:pPr lvl="0"/>
            <a:r>
              <a:rPr lang="en-US" dirty="0"/>
              <a:t>Presentation Subtitle – Verdana 10.5pt Regular, Title Case</a:t>
            </a:r>
          </a:p>
        </p:txBody>
      </p:sp>
      <p:pic>
        <p:nvPicPr>
          <p:cNvPr id="60" name="Picture 5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3090" y="3219080"/>
            <a:ext cx="3655226" cy="705394"/>
          </a:xfrm>
          <a:prstGeom prst="rect">
            <a:avLst/>
          </a:prstGeom>
        </p:spPr>
      </p:pic>
    </p:spTree>
    <p:extLst>
      <p:ext uri="{BB962C8B-B14F-4D97-AF65-F5344CB8AC3E}">
        <p14:creationId xmlns:p14="http://schemas.microsoft.com/office/powerpoint/2010/main" val="297745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0067B3"/>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9" name="Picture 8"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0" name="Straight Connector 9"/>
          <p:cNvCxnSpPr/>
          <p:nvPr userDrawn="1"/>
        </p:nvCxnSpPr>
        <p:spPr>
          <a:xfrm>
            <a:off x="434622" y="440690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484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 No Subtitle">
    <p:bg bwMode="gray">
      <p:bgPr>
        <a:solidFill>
          <a:srgbClr val="003D70"/>
        </a:solidFill>
        <a:effectLst/>
      </p:bgPr>
    </p:bg>
    <p:spTree>
      <p:nvGrpSpPr>
        <p:cNvPr id="1" name=""/>
        <p:cNvGrpSpPr/>
        <p:nvPr/>
      </p:nvGrpSpPr>
      <p:grpSpPr>
        <a:xfrm>
          <a:off x="0" y="0"/>
          <a:ext cx="0" cy="0"/>
          <a:chOff x="0" y="0"/>
          <a:chExt cx="0" cy="0"/>
        </a:xfrm>
      </p:grpSpPr>
      <p:sp>
        <p:nvSpPr>
          <p:cNvPr id="23" name="TextBox 22"/>
          <p:cNvSpPr txBox="1"/>
          <p:nvPr userDrawn="1"/>
        </p:nvSpPr>
        <p:spPr bwMode="gray">
          <a:xfrm>
            <a:off x="8643942" y="3"/>
            <a:ext cx="427127" cy="191256"/>
          </a:xfrm>
          <a:prstGeom prst="rect">
            <a:avLst/>
          </a:prstGeom>
          <a:noFill/>
        </p:spPr>
        <p:txBody>
          <a:bodyPr wrap="square" lIns="0" tIns="52240" rIns="0" bIns="0" rtlCol="0">
            <a:spAutoFit/>
          </a:bodyPr>
          <a:lstStyle/>
          <a:p>
            <a:pPr algn="r" defTabSz="767942">
              <a:spcBef>
                <a:spcPts val="714"/>
              </a:spcBef>
            </a:pPr>
            <a:fld id="{11A0A082-46D1-4CDC-90AB-7FACAC0B3028}" type="slidenum">
              <a:rPr lang="en-US" sz="900">
                <a:solidFill>
                  <a:srgbClr val="FFFFFF"/>
                </a:solidFill>
                <a:latin typeface="Rockwell"/>
              </a:rPr>
              <a:pPr algn="r" defTabSz="767942">
                <a:spcBef>
                  <a:spcPts val="714"/>
                </a:spcBef>
              </a:pPr>
              <a:t>‹#›</a:t>
            </a:fld>
            <a:endParaRPr lang="en-US" sz="900" dirty="0">
              <a:solidFill>
                <a:srgbClr val="FFFFFF"/>
              </a:solidFill>
              <a:latin typeface="Rockwe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64804" y="976446"/>
            <a:ext cx="1612600" cy="619331"/>
          </a:xfrm>
          <a:prstGeom prst="rect">
            <a:avLst/>
          </a:prstGeom>
        </p:spPr>
      </p:pic>
      <p:cxnSp>
        <p:nvCxnSpPr>
          <p:cNvPr id="25" name="Straight Connector 24"/>
          <p:cNvCxnSpPr/>
          <p:nvPr userDrawn="1"/>
        </p:nvCxnSpPr>
        <p:spPr bwMode="gray">
          <a:xfrm>
            <a:off x="664804" y="4981151"/>
            <a:ext cx="709960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664804" y="2875604"/>
            <a:ext cx="5878286" cy="1006429"/>
          </a:xfrm>
          <a:prstGeom prst="rect">
            <a:avLst/>
          </a:prstGeom>
        </p:spPr>
        <p:txBody>
          <a:bodyPr lIns="0" tIns="0" rIns="0" bIns="0" anchor="b" anchorCtr="0">
            <a:spAutoFit/>
          </a:bodyPr>
          <a:lstStyle>
            <a:lvl1pPr>
              <a:lnSpc>
                <a:spcPct val="90000"/>
              </a:lnSpc>
              <a:defRPr sz="3600" b="0">
                <a:solidFill>
                  <a:schemeClr val="bg1"/>
                </a:solidFill>
              </a:defRPr>
            </a:lvl1pPr>
          </a:lstStyle>
          <a:p>
            <a:r>
              <a:rPr lang="en-US" dirty="0"/>
              <a:t>Divider Title – Rockwell 25pt Regular, Title Case</a:t>
            </a:r>
          </a:p>
        </p:txBody>
      </p:sp>
      <p:sp>
        <p:nvSpPr>
          <p:cNvPr id="28" name="Text Placeholder 6"/>
          <p:cNvSpPr>
            <a:spLocks noGrp="1"/>
          </p:cNvSpPr>
          <p:nvPr>
            <p:ph type="body" sz="quarter" idx="20" hasCustomPrompt="1"/>
          </p:nvPr>
        </p:nvSpPr>
        <p:spPr bwMode="gray">
          <a:xfrm>
            <a:off x="664804" y="5302370"/>
            <a:ext cx="3265714" cy="637537"/>
          </a:xfrm>
        </p:spPr>
        <p:txBody>
          <a:bodyPr/>
          <a:lstStyle>
            <a:lvl1pPr>
              <a:spcBef>
                <a:spcPts val="429"/>
              </a:spcBef>
              <a:defRPr sz="1100">
                <a:solidFill>
                  <a:schemeClr val="bg1"/>
                </a:solidFill>
              </a:defRPr>
            </a:lvl1pPr>
            <a:lvl2pPr>
              <a:spcBef>
                <a:spcPts val="429"/>
              </a:spcBef>
              <a:defRPr sz="1100">
                <a:solidFill>
                  <a:schemeClr val="bg1"/>
                </a:solidFill>
              </a:defRPr>
            </a:lvl2pPr>
            <a:lvl3pPr>
              <a:spcBef>
                <a:spcPts val="429"/>
              </a:spcBef>
              <a:defRPr sz="1100">
                <a:solidFill>
                  <a:schemeClr val="bg1"/>
                </a:solidFill>
              </a:defRPr>
            </a:lvl3pPr>
            <a:lvl4pPr>
              <a:spcBef>
                <a:spcPts val="429"/>
              </a:spcBef>
              <a:defRPr sz="1100">
                <a:solidFill>
                  <a:schemeClr val="bg1"/>
                </a:solidFill>
              </a:defRPr>
            </a:lvl4pPr>
            <a:lvl5pPr>
              <a:spcBef>
                <a:spcPts val="429"/>
              </a:spcBef>
              <a:defRPr sz="11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9" name="Text Placeholder 15"/>
          <p:cNvSpPr>
            <a:spLocks noGrp="1"/>
          </p:cNvSpPr>
          <p:nvPr>
            <p:ph type="body" sz="quarter" idx="21" hasCustomPrompt="1"/>
          </p:nvPr>
        </p:nvSpPr>
        <p:spPr bwMode="gray">
          <a:xfrm>
            <a:off x="5934639" y="4991797"/>
            <a:ext cx="1829776" cy="295384"/>
          </a:xfrm>
          <a:prstGeom prst="round2SameRect">
            <a:avLst>
              <a:gd name="adj1" fmla="val 0"/>
              <a:gd name="adj2" fmla="val 19914"/>
            </a:avLst>
          </a:prstGeom>
          <a:solidFill>
            <a:schemeClr val="tx2"/>
          </a:solidFill>
        </p:spPr>
        <p:txBody>
          <a:bodyPr wrap="none" lIns="65302" tIns="39182" rIns="65302" bIns="39182"/>
          <a:lstStyle>
            <a:lvl1pPr marL="0" indent="0" algn="r">
              <a:spcBef>
                <a:spcPts val="0"/>
              </a:spcBef>
              <a:buNone/>
              <a:defRPr sz="1300" cap="all" spc="57" baseline="0">
                <a:solidFill>
                  <a:schemeClr val="bg1"/>
                </a:solidFill>
                <a:latin typeface="+mj-lt"/>
              </a:defRPr>
            </a:lvl1pPr>
          </a:lstStyle>
          <a:p>
            <a:pPr lvl="0"/>
            <a:r>
              <a:rPr lang="en-US" dirty="0"/>
              <a:t>Insert break type</a:t>
            </a:r>
          </a:p>
        </p:txBody>
      </p:sp>
      <p:sp>
        <p:nvSpPr>
          <p:cNvPr id="30" name="Text Placeholder 17"/>
          <p:cNvSpPr>
            <a:spLocks noGrp="1"/>
          </p:cNvSpPr>
          <p:nvPr>
            <p:ph type="body" sz="quarter" idx="22" hasCustomPrompt="1"/>
          </p:nvPr>
        </p:nvSpPr>
        <p:spPr bwMode="gray">
          <a:xfrm>
            <a:off x="7799410" y="4530342"/>
            <a:ext cx="1058091" cy="1978564"/>
          </a:xfrm>
        </p:spPr>
        <p:txBody>
          <a:bodyPr/>
          <a:lstStyle>
            <a:lvl1pPr marL="0" indent="0" algn="r">
              <a:spcBef>
                <a:spcPts val="0"/>
              </a:spcBef>
              <a:buNone/>
              <a:defRPr sz="12900">
                <a:solidFill>
                  <a:schemeClr val="accent6"/>
                </a:solidFill>
                <a:latin typeface="+mj-lt"/>
              </a:defRPr>
            </a:lvl1pPr>
          </a:lstStyle>
          <a:p>
            <a:pPr lvl="0"/>
            <a:r>
              <a:rPr lang="en-US" dirty="0"/>
              <a:t>#</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804" y="933413"/>
            <a:ext cx="3655226" cy="705394"/>
          </a:xfrm>
          <a:prstGeom prst="rect">
            <a:avLst/>
          </a:prstGeom>
        </p:spPr>
      </p:pic>
    </p:spTree>
    <p:extLst>
      <p:ext uri="{BB962C8B-B14F-4D97-AF65-F5344CB8AC3E}">
        <p14:creationId xmlns:p14="http://schemas.microsoft.com/office/powerpoint/2010/main" val="411110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0000"/>
                </a:solidFill>
              </a:defRPr>
            </a:lvl1p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127141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94A1BC24-1F73-AB4C-BD0A-1C3CADB8D444}" type="slidenum">
              <a:rPr lang="en-US" smtClean="0"/>
              <a:pPr/>
              <a:t>‹#›</a:t>
            </a:fld>
            <a:endParaRPr lang="en-US"/>
          </a:p>
        </p:txBody>
      </p:sp>
      <p:pic>
        <p:nvPicPr>
          <p:cNvPr id="12" name="Picture 11"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3" name="Straight Connector 12"/>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384199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1BC24-1F73-AB4C-BD0A-1C3CADB8D444}" type="slidenum">
              <a:rPr lang="en-US" smtClean="0"/>
              <a:t>‹#›</a:t>
            </a:fld>
            <a:endParaRPr lang="en-US"/>
          </a:p>
        </p:txBody>
      </p:sp>
      <p:pic>
        <p:nvPicPr>
          <p:cNvPr id="8" name="Picture 7"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9" name="Straight Connector 8"/>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701792" y="274638"/>
            <a:ext cx="7985008" cy="1143000"/>
          </a:xfrm>
        </p:spPr>
        <p:txBody>
          <a:bodyPr/>
          <a:lstStyle>
            <a:lvl1pPr algn="l">
              <a:defRPr>
                <a:solidFill>
                  <a:srgbClr val="0067B3"/>
                </a:solidFill>
              </a:defRPr>
            </a:lvl1pPr>
          </a:lstStyle>
          <a:p>
            <a:r>
              <a:rPr lang="en-US" dirty="0"/>
              <a:t>Click to edit Master title style</a:t>
            </a:r>
          </a:p>
        </p:txBody>
      </p:sp>
    </p:spTree>
    <p:extLst>
      <p:ext uri="{BB962C8B-B14F-4D97-AF65-F5344CB8AC3E}">
        <p14:creationId xmlns:p14="http://schemas.microsoft.com/office/powerpoint/2010/main" val="116393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1BC24-1F73-AB4C-BD0A-1C3CADB8D444}" type="slidenum">
              <a:rPr lang="en-US" smtClean="0"/>
              <a:t>‹#›</a:t>
            </a:fld>
            <a:endParaRPr lang="en-US"/>
          </a:p>
        </p:txBody>
      </p:sp>
      <p:pic>
        <p:nvPicPr>
          <p:cNvPr id="7" name="Picture 6"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spTree>
    <p:extLst>
      <p:ext uri="{BB962C8B-B14F-4D97-AF65-F5344CB8AC3E}">
        <p14:creationId xmlns:p14="http://schemas.microsoft.com/office/powerpoint/2010/main" val="1092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741" y="273050"/>
            <a:ext cx="2778772" cy="1162050"/>
          </a:xfrm>
        </p:spPr>
        <p:txBody>
          <a:bodyPr anchor="b"/>
          <a:lstStyle>
            <a:lvl1pPr algn="l">
              <a:defRPr sz="2000" b="1">
                <a:solidFill>
                  <a:srgbClr val="0067B3"/>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1BC24-1F73-AB4C-BD0A-1C3CADB8D444}" type="slidenum">
              <a:rPr lang="en-US" smtClean="0"/>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457200" y="312266"/>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92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292" y="6134922"/>
            <a:ext cx="9181042" cy="731837"/>
          </a:xfrm>
          <a:prstGeom prst="rect">
            <a:avLst/>
          </a:prstGeom>
          <a:solidFill>
            <a:srgbClr val="E9A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22592" y="4800600"/>
            <a:ext cx="5256095" cy="566738"/>
          </a:xfrm>
        </p:spPr>
        <p:txBody>
          <a:bodyPr anchor="b"/>
          <a:lstStyle>
            <a:lvl1pPr algn="l">
              <a:defRPr sz="2000" b="1">
                <a:solidFill>
                  <a:srgbClr val="0067B3"/>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22592" y="5367338"/>
            <a:ext cx="52560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1BC24-1F73-AB4C-BD0A-1C3CADB8D444}" type="slidenum">
              <a:rPr lang="en-US" smtClean="0"/>
              <a:t>‹#›</a:t>
            </a:fld>
            <a:endParaRPr lang="en-US"/>
          </a:p>
        </p:txBody>
      </p:sp>
      <p:pic>
        <p:nvPicPr>
          <p:cNvPr id="10" name="Picture 9" descr="Wordmark-289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328414"/>
            <a:ext cx="2895600" cy="327212"/>
          </a:xfrm>
          <a:prstGeom prst="rect">
            <a:avLst/>
          </a:prstGeom>
        </p:spPr>
      </p:pic>
      <p:cxnSp>
        <p:nvCxnSpPr>
          <p:cNvPr id="11" name="Straight Connector 10"/>
          <p:cNvCxnSpPr/>
          <p:nvPr userDrawn="1"/>
        </p:nvCxnSpPr>
        <p:spPr>
          <a:xfrm>
            <a:off x="1792288" y="4800600"/>
            <a:ext cx="0" cy="1053629"/>
          </a:xfrm>
          <a:prstGeom prst="line">
            <a:avLst/>
          </a:prstGeom>
          <a:ln>
            <a:solidFill>
              <a:srgbClr val="E9A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25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94A1BC24-1F73-AB4C-BD0A-1C3CADB8D444}" type="slidenum">
              <a:rPr lang="en-US" smtClean="0"/>
              <a:pPr/>
              <a:t>‹#›</a:t>
            </a:fld>
            <a:endParaRPr lang="en-US"/>
          </a:p>
        </p:txBody>
      </p:sp>
    </p:spTree>
    <p:extLst>
      <p:ext uri="{BB962C8B-B14F-4D97-AF65-F5344CB8AC3E}">
        <p14:creationId xmlns:p14="http://schemas.microsoft.com/office/powerpoint/2010/main" val="371261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p:nvSpPr>
        <p:spPr bwMode="gray">
          <a:xfrm>
            <a:off x="-1" y="6682132"/>
            <a:ext cx="2962956" cy="175873"/>
          </a:xfrm>
          <a:prstGeom prst="rect">
            <a:avLst/>
          </a:prstGeom>
          <a:noFill/>
        </p:spPr>
        <p:txBody>
          <a:bodyPr wrap="square" lIns="91423" tIns="0" rIns="91423" bIns="65302" rtlCol="0" anchor="b" anchorCtr="0">
            <a:spAutoFit/>
          </a:bodyPr>
          <a:lstStyle/>
          <a:p>
            <a:pPr defTabSz="914217">
              <a:defRPr/>
            </a:pPr>
            <a:r>
              <a:rPr lang="en-US" sz="700" dirty="0">
                <a:solidFill>
                  <a:srgbClr val="A0A4A9"/>
                </a:solidFill>
                <a:latin typeface="Verdana"/>
                <a:ea typeface="Verdana" panose="020B0604030504040204" pitchFamily="34" charset="0"/>
                <a:cs typeface="Verdana" panose="020B0604030504040204" pitchFamily="34" charset="0"/>
              </a:rPr>
              <a:t>©2018 EAB Global, Inc. </a:t>
            </a:r>
            <a:r>
              <a:rPr lang="en-US" sz="700" dirty="0">
                <a:solidFill>
                  <a:srgbClr val="A0A4A9"/>
                </a:solidFill>
                <a:latin typeface="Verdana"/>
                <a:ea typeface="Verdana" panose="020B0604030504040204" pitchFamily="34" charset="0"/>
                <a:cs typeface="Arial" panose="020B0604020202020204" pitchFamily="34" charset="0"/>
              </a:rPr>
              <a:t>•</a:t>
            </a:r>
            <a:r>
              <a:rPr lang="en-US" sz="700" dirty="0">
                <a:solidFill>
                  <a:srgbClr val="A0A4A9"/>
                </a:solidFill>
                <a:latin typeface="Verdana"/>
                <a:ea typeface="Verdana" panose="020B0604030504040204" pitchFamily="34" charset="0"/>
                <a:cs typeface="Arial"/>
              </a:rPr>
              <a:t> All Rights Reserved</a:t>
            </a:r>
            <a:r>
              <a:rPr lang="en-US" sz="700" dirty="0">
                <a:solidFill>
                  <a:srgbClr val="A0A4A9"/>
                </a:solidFill>
                <a:latin typeface="Verdana"/>
                <a:ea typeface="Verdana" panose="020B0604030504040204" pitchFamily="34" charset="0"/>
                <a:cs typeface="Verdana" panose="020B0604030504040204" pitchFamily="34" charset="0"/>
              </a:rPr>
              <a:t> </a:t>
            </a:r>
            <a:r>
              <a:rPr lang="en-US" sz="700" dirty="0">
                <a:solidFill>
                  <a:srgbClr val="A0A4A9"/>
                </a:solidFill>
                <a:latin typeface="Verdana"/>
                <a:ea typeface="Verdana" panose="020B0604030504040204" pitchFamily="34" charset="0"/>
                <a:cs typeface="Arial" panose="020B0604020202020204" pitchFamily="34" charset="0"/>
              </a:rPr>
              <a:t>•</a:t>
            </a:r>
            <a:r>
              <a:rPr lang="en-US" sz="700" dirty="0">
                <a:solidFill>
                  <a:srgbClr val="A0A4A9"/>
                </a:solidFill>
                <a:latin typeface="Verdana"/>
                <a:ea typeface="Verdana" panose="020B0604030504040204" pitchFamily="34" charset="0"/>
                <a:cs typeface="Verdana" panose="020B0604030504040204" pitchFamily="34" charset="0"/>
              </a:rPr>
              <a:t> </a:t>
            </a:r>
            <a:r>
              <a:rPr lang="en-US" sz="700" b="1" dirty="0">
                <a:solidFill>
                  <a:srgbClr val="A0A4A9"/>
                </a:solidFill>
                <a:latin typeface="Verdana"/>
                <a:ea typeface="Verdana" panose="020B0604030504040204" pitchFamily="34" charset="0"/>
                <a:cs typeface="Verdana" panose="020B0604030504040204" pitchFamily="34" charset="0"/>
              </a:rPr>
              <a:t>eab.com</a:t>
            </a:r>
            <a:endParaRPr lang="en-US" sz="700" dirty="0">
              <a:solidFill>
                <a:srgbClr val="A0A4A9"/>
              </a:solidFill>
              <a:latin typeface="Verdana"/>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396876" y="442606"/>
            <a:ext cx="7837714" cy="36640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3374007" y="2267327"/>
            <a:ext cx="2395989" cy="2513509"/>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685663" rtl="0" eaLnBrk="1" latinLnBrk="0" hangingPunct="1">
        <a:lnSpc>
          <a:spcPct val="90000"/>
        </a:lnSpc>
        <a:spcBef>
          <a:spcPct val="0"/>
        </a:spcBef>
        <a:buNone/>
        <a:defRPr sz="2600" kern="1200" spc="71" baseline="0">
          <a:solidFill>
            <a:schemeClr val="tx1"/>
          </a:solidFill>
          <a:latin typeface="+mj-lt"/>
          <a:ea typeface="+mj-ea"/>
          <a:cs typeface="+mj-cs"/>
        </a:defRPr>
      </a:lvl1pPr>
    </p:titleStyle>
    <p:bodyStyle>
      <a:lvl1pPr marL="167787" indent="-167787" algn="l" defTabSz="685663" rtl="0" eaLnBrk="1" latinLnBrk="0" hangingPunct="1">
        <a:lnSpc>
          <a:spcPct val="100000"/>
        </a:lnSpc>
        <a:spcBef>
          <a:spcPts val="714"/>
        </a:spcBef>
        <a:buClrTx/>
        <a:buFont typeface="Arial" panose="020B0604020202020204" pitchFamily="34" charset="0"/>
        <a:buChar char="•"/>
        <a:defRPr sz="1300" kern="1200">
          <a:solidFill>
            <a:schemeClr val="tx1"/>
          </a:solidFill>
          <a:latin typeface="+mn-lt"/>
          <a:ea typeface="+mn-ea"/>
          <a:cs typeface="+mn-cs"/>
        </a:defRPr>
      </a:lvl1pPr>
      <a:lvl2pPr marL="326505" indent="-163253" algn="l" defTabSz="685663" rtl="0" eaLnBrk="1" latinLnBrk="0" hangingPunct="1">
        <a:lnSpc>
          <a:spcPct val="100000"/>
        </a:lnSpc>
        <a:spcBef>
          <a:spcPts val="714"/>
        </a:spcBef>
        <a:buClrTx/>
        <a:buFont typeface="Verdana" panose="020B0604030504040204" pitchFamily="34" charset="0"/>
        <a:buChar char="–"/>
        <a:defRPr sz="1300" kern="1200">
          <a:solidFill>
            <a:schemeClr val="tx1"/>
          </a:solidFill>
          <a:latin typeface="+mn-lt"/>
          <a:ea typeface="+mn-ea"/>
          <a:cs typeface="+mn-cs"/>
        </a:defRPr>
      </a:lvl2pPr>
      <a:lvl3pPr marL="489760" indent="-163253" algn="l" defTabSz="685663" rtl="0" eaLnBrk="1" latinLnBrk="0" hangingPunct="1">
        <a:lnSpc>
          <a:spcPct val="100000"/>
        </a:lnSpc>
        <a:spcBef>
          <a:spcPts val="714"/>
        </a:spcBef>
        <a:buClrTx/>
        <a:buFont typeface="Arial" panose="020B0604020202020204" pitchFamily="34" charset="0"/>
        <a:buChar char="•"/>
        <a:defRPr sz="1300" kern="1200">
          <a:solidFill>
            <a:schemeClr val="tx1"/>
          </a:solidFill>
          <a:latin typeface="+mn-lt"/>
          <a:ea typeface="+mn-ea"/>
          <a:cs typeface="+mn-cs"/>
        </a:defRPr>
      </a:lvl3pPr>
      <a:lvl4pPr marL="653012"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4pPr>
      <a:lvl5pPr marL="816268" indent="-163253" algn="l" defTabSz="685663" rtl="0" eaLnBrk="1" latinLnBrk="0" hangingPunct="1">
        <a:lnSpc>
          <a:spcPct val="100000"/>
        </a:lnSpc>
        <a:spcBef>
          <a:spcPts val="714"/>
        </a:spcBef>
        <a:buFont typeface="Arial" panose="020B0604020202020204" pitchFamily="34" charset="0"/>
        <a:buChar char="•"/>
        <a:defRPr sz="1300" kern="1200" baseline="0">
          <a:solidFill>
            <a:schemeClr val="tx1"/>
          </a:solidFill>
          <a:latin typeface="+mn-lt"/>
          <a:ea typeface="+mn-ea"/>
          <a:cs typeface="+mn-cs"/>
        </a:defRPr>
      </a:lvl5pPr>
      <a:lvl6pPr marL="979520"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6pPr>
      <a:lvl7pPr marL="1142771" indent="-163253" algn="l" defTabSz="685663" rtl="0" eaLnBrk="1" latinLnBrk="0" hangingPunct="1">
        <a:lnSpc>
          <a:spcPct val="100000"/>
        </a:lnSpc>
        <a:spcBef>
          <a:spcPts val="714"/>
        </a:spcBef>
        <a:buFont typeface="Arial" panose="020B0604020202020204" pitchFamily="34" charset="0"/>
        <a:buChar char="•"/>
        <a:defRPr sz="1300" kern="1200">
          <a:solidFill>
            <a:schemeClr val="tx1"/>
          </a:solidFill>
          <a:latin typeface="+mn-lt"/>
          <a:ea typeface="+mn-ea"/>
          <a:cs typeface="+mn-cs"/>
        </a:defRPr>
      </a:lvl7pPr>
      <a:lvl8pPr marL="1306025" indent="-163253" algn="l" defTabSz="685663" rtl="0" eaLnBrk="1" latinLnBrk="0" hangingPunct="1">
        <a:lnSpc>
          <a:spcPct val="100000"/>
        </a:lnSpc>
        <a:spcBef>
          <a:spcPts val="714"/>
        </a:spcBef>
        <a:buFont typeface="Verdana" panose="020B0604030504040204" pitchFamily="34" charset="0"/>
        <a:buChar char="–"/>
        <a:defRPr sz="1300" kern="1200">
          <a:solidFill>
            <a:schemeClr val="tx1"/>
          </a:solidFill>
          <a:latin typeface="+mn-lt"/>
          <a:ea typeface="+mn-ea"/>
          <a:cs typeface="+mn-cs"/>
        </a:defRPr>
      </a:lvl8pPr>
      <a:lvl9pPr marL="1469278" indent="-163253" algn="l" defTabSz="685663" rtl="0" eaLnBrk="1" latinLnBrk="0" hangingPunct="1">
        <a:lnSpc>
          <a:spcPct val="100000"/>
        </a:lnSpc>
        <a:spcBef>
          <a:spcPts val="714"/>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163253" rtl="0" eaLnBrk="1" latinLnBrk="0" hangingPunct="1">
        <a:lnSpc>
          <a:spcPct val="100000"/>
        </a:lnSpc>
        <a:spcBef>
          <a:spcPts val="429"/>
        </a:spcBef>
        <a:defRPr sz="1100" kern="1200">
          <a:solidFill>
            <a:schemeClr val="tx1"/>
          </a:solidFill>
          <a:latin typeface="+mn-lt"/>
          <a:ea typeface="+mn-ea"/>
          <a:cs typeface="+mn-cs"/>
        </a:defRPr>
      </a:lvl1pPr>
      <a:lvl2pPr marL="0" algn="l" defTabSz="-163253" rtl="0" eaLnBrk="1" latinLnBrk="0" hangingPunct="1">
        <a:lnSpc>
          <a:spcPct val="100000"/>
        </a:lnSpc>
        <a:spcBef>
          <a:spcPts val="429"/>
        </a:spcBef>
        <a:defRPr sz="1100" kern="1200">
          <a:solidFill>
            <a:schemeClr val="tx1"/>
          </a:solidFill>
          <a:latin typeface="+mn-lt"/>
          <a:ea typeface="+mn-ea"/>
          <a:cs typeface="+mn-cs"/>
        </a:defRPr>
      </a:lvl2pPr>
      <a:lvl3pPr marL="0" algn="l" defTabSz="-163253" rtl="0" eaLnBrk="1" latinLnBrk="0" hangingPunct="1">
        <a:lnSpc>
          <a:spcPct val="100000"/>
        </a:lnSpc>
        <a:spcBef>
          <a:spcPts val="429"/>
        </a:spcBef>
        <a:defRPr sz="1100" kern="1200">
          <a:solidFill>
            <a:schemeClr val="tx1"/>
          </a:solidFill>
          <a:latin typeface="+mn-lt"/>
          <a:ea typeface="+mn-ea"/>
          <a:cs typeface="+mn-cs"/>
        </a:defRPr>
      </a:lvl3pPr>
      <a:lvl4pPr marL="0" algn="l" defTabSz="-163253" rtl="0" eaLnBrk="1" latinLnBrk="0" hangingPunct="1">
        <a:lnSpc>
          <a:spcPct val="100000"/>
        </a:lnSpc>
        <a:spcBef>
          <a:spcPts val="429"/>
        </a:spcBef>
        <a:defRPr sz="1100" kern="1200">
          <a:solidFill>
            <a:schemeClr val="tx1"/>
          </a:solidFill>
          <a:latin typeface="+mn-lt"/>
          <a:ea typeface="+mn-ea"/>
          <a:cs typeface="+mn-cs"/>
        </a:defRPr>
      </a:lvl4pPr>
      <a:lvl5pPr marL="0" algn="l" defTabSz="-163253" rtl="0" eaLnBrk="1" latinLnBrk="0" hangingPunct="1">
        <a:lnSpc>
          <a:spcPct val="100000"/>
        </a:lnSpc>
        <a:spcBef>
          <a:spcPts val="429"/>
        </a:spcBef>
        <a:defRPr sz="1100" kern="1200">
          <a:solidFill>
            <a:schemeClr val="tx1"/>
          </a:solidFill>
          <a:latin typeface="+mn-lt"/>
          <a:ea typeface="+mn-ea"/>
          <a:cs typeface="+mn-cs"/>
        </a:defRPr>
      </a:lvl5pPr>
      <a:lvl6pPr marL="0" algn="l" defTabSz="-163253" rtl="0" eaLnBrk="1" latinLnBrk="0" hangingPunct="1">
        <a:lnSpc>
          <a:spcPct val="100000"/>
        </a:lnSpc>
        <a:spcBef>
          <a:spcPts val="429"/>
        </a:spcBef>
        <a:defRPr sz="1100" kern="1200">
          <a:solidFill>
            <a:schemeClr val="tx1"/>
          </a:solidFill>
          <a:latin typeface="+mn-lt"/>
          <a:ea typeface="+mn-ea"/>
          <a:cs typeface="+mn-cs"/>
        </a:defRPr>
      </a:lvl6pPr>
      <a:lvl7pPr marL="0" algn="l" defTabSz="-163253" rtl="0" eaLnBrk="1" latinLnBrk="0" hangingPunct="1">
        <a:lnSpc>
          <a:spcPct val="100000"/>
        </a:lnSpc>
        <a:spcBef>
          <a:spcPts val="429"/>
        </a:spcBef>
        <a:defRPr sz="1100" kern="1200">
          <a:solidFill>
            <a:schemeClr val="tx1"/>
          </a:solidFill>
          <a:latin typeface="+mn-lt"/>
          <a:ea typeface="+mn-ea"/>
          <a:cs typeface="+mn-cs"/>
        </a:defRPr>
      </a:lvl7pPr>
      <a:lvl8pPr marL="0" algn="l" defTabSz="-163253" rtl="0" eaLnBrk="1" latinLnBrk="0" hangingPunct="1">
        <a:lnSpc>
          <a:spcPct val="100000"/>
        </a:lnSpc>
        <a:spcBef>
          <a:spcPts val="429"/>
        </a:spcBef>
        <a:defRPr sz="1100" kern="1200">
          <a:solidFill>
            <a:schemeClr val="tx1"/>
          </a:solidFill>
          <a:latin typeface="+mn-lt"/>
          <a:ea typeface="+mn-ea"/>
          <a:cs typeface="+mn-cs"/>
        </a:defRPr>
      </a:lvl8pPr>
      <a:lvl9pPr marL="0" algn="l" defTabSz="-163253" rtl="0" eaLnBrk="1" latinLnBrk="0" hangingPunct="1">
        <a:lnSpc>
          <a:spcPct val="100000"/>
        </a:lnSpc>
        <a:spcBef>
          <a:spcPts val="429"/>
        </a:spcBef>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sites.allegheny.edu/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657" y="2310311"/>
            <a:ext cx="6698343" cy="818800"/>
          </a:xfrm>
        </p:spPr>
        <p:txBody>
          <a:bodyPr>
            <a:normAutofit/>
          </a:bodyPr>
          <a:lstStyle/>
          <a:p>
            <a:r>
              <a:rPr lang="en-US" sz="4000" dirty="0" smtClean="0"/>
              <a:t>Submit Work Orders</a:t>
            </a:r>
            <a:endParaRPr lang="en-US" sz="4000" dirty="0"/>
          </a:p>
        </p:txBody>
      </p:sp>
      <p:sp>
        <p:nvSpPr>
          <p:cNvPr id="3" name="Subtitle 2"/>
          <p:cNvSpPr>
            <a:spLocks noGrp="1"/>
          </p:cNvSpPr>
          <p:nvPr>
            <p:ph type="subTitle" idx="1"/>
          </p:nvPr>
        </p:nvSpPr>
        <p:spPr/>
        <p:txBody>
          <a:bodyPr>
            <a:noAutofit/>
          </a:bodyPr>
          <a:lstStyle/>
          <a:p>
            <a:r>
              <a:rPr lang="en-US" dirty="0" err="1"/>
              <a:t>SchoolDude</a:t>
            </a:r>
            <a:r>
              <a:rPr lang="en-US" dirty="0"/>
              <a:t> </a:t>
            </a:r>
            <a:r>
              <a:rPr lang="en-US" dirty="0" smtClean="0"/>
              <a:t>Request</a:t>
            </a:r>
            <a:endParaRPr lang="en-US" dirty="0"/>
          </a:p>
        </p:txBody>
      </p:sp>
    </p:spTree>
    <p:extLst>
      <p:ext uri="{BB962C8B-B14F-4D97-AF65-F5344CB8AC3E}">
        <p14:creationId xmlns:p14="http://schemas.microsoft.com/office/powerpoint/2010/main" val="56937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dirty="0" smtClean="0"/>
              <a:t>Submit </a:t>
            </a:r>
            <a:r>
              <a:rPr lang="en" dirty="0"/>
              <a:t>a </a:t>
            </a:r>
            <a:r>
              <a:rPr lang="en" dirty="0" smtClean="0"/>
              <a:t>Work </a:t>
            </a:r>
            <a:r>
              <a:rPr lang="en" dirty="0"/>
              <a:t>O</a:t>
            </a:r>
            <a:r>
              <a:rPr lang="en" dirty="0" smtClean="0"/>
              <a:t>rder Form</a:t>
            </a:r>
            <a:endParaRPr lang="en-US" dirty="0"/>
          </a:p>
        </p:txBody>
      </p:sp>
      <p:sp>
        <p:nvSpPr>
          <p:cNvPr id="3" name="Content Placeholder 2"/>
          <p:cNvSpPr>
            <a:spLocks noGrp="1"/>
          </p:cNvSpPr>
          <p:nvPr>
            <p:ph idx="1"/>
          </p:nvPr>
        </p:nvSpPr>
        <p:spPr>
          <a:xfrm>
            <a:off x="457200" y="1600201"/>
            <a:ext cx="8229600" cy="3900488"/>
          </a:xfrm>
        </p:spPr>
        <p:txBody>
          <a:bodyPr>
            <a:normAutofit/>
          </a:bodyPr>
          <a:lstStyle/>
          <a:p>
            <a:pPr>
              <a:lnSpc>
                <a:spcPct val="150000"/>
              </a:lnSpc>
            </a:pPr>
            <a:r>
              <a:rPr lang="en-US" sz="2600" dirty="0" smtClean="0"/>
              <a:t>Go </a:t>
            </a:r>
            <a:r>
              <a:rPr lang="en-US" sz="2600" dirty="0"/>
              <a:t>to the </a:t>
            </a:r>
            <a:r>
              <a:rPr lang="en-US" sz="2600" dirty="0" smtClean="0"/>
              <a:t>My Allegheny </a:t>
            </a:r>
            <a:r>
              <a:rPr lang="en-US" sz="2600" dirty="0"/>
              <a:t>home page </a:t>
            </a:r>
            <a:endParaRPr lang="en-US" sz="2600" dirty="0" smtClean="0"/>
          </a:p>
          <a:p>
            <a:pPr>
              <a:lnSpc>
                <a:spcPct val="150000"/>
              </a:lnSpc>
            </a:pPr>
            <a:r>
              <a:rPr lang="en-US" sz="2600" dirty="0" smtClean="0"/>
              <a:t>On </a:t>
            </a:r>
            <a:r>
              <a:rPr lang="en-US" sz="2600" dirty="0"/>
              <a:t>the right hand side </a:t>
            </a:r>
            <a:r>
              <a:rPr lang="en-US" sz="2600" dirty="0" smtClean="0"/>
              <a:t>under College Resources select </a:t>
            </a:r>
            <a:r>
              <a:rPr lang="en-US" sz="2600" dirty="0" smtClean="0">
                <a:hlinkClick r:id="rId2"/>
              </a:rPr>
              <a:t>“Forms”</a:t>
            </a:r>
            <a:endParaRPr lang="en-US" sz="2600" dirty="0" smtClean="0"/>
          </a:p>
          <a:p>
            <a:pPr>
              <a:lnSpc>
                <a:spcPct val="150000"/>
              </a:lnSpc>
            </a:pPr>
            <a:r>
              <a:rPr lang="en-US" sz="2600" dirty="0" smtClean="0"/>
              <a:t>Under forms, under </a:t>
            </a:r>
            <a:r>
              <a:rPr lang="en-US" sz="2600" dirty="0"/>
              <a:t>Physical </a:t>
            </a:r>
            <a:r>
              <a:rPr lang="en-US" sz="2600" dirty="0" smtClean="0"/>
              <a:t>Plant, click “Work Order Form”</a:t>
            </a:r>
          </a:p>
          <a:p>
            <a:pPr>
              <a:lnSpc>
                <a:spcPct val="150000"/>
              </a:lnSpc>
            </a:pPr>
            <a:r>
              <a:rPr lang="en-US" sz="2600" dirty="0" smtClean="0"/>
              <a:t>Complete the Work Order through </a:t>
            </a:r>
            <a:r>
              <a:rPr lang="en-US" sz="2600" dirty="0" err="1" smtClean="0"/>
              <a:t>SchoolDude</a:t>
            </a:r>
            <a:endParaRPr lang="en-US" sz="2600" dirty="0"/>
          </a:p>
          <a:p>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2</a:t>
            </a:fld>
            <a:endParaRPr lang="en-US" dirty="0"/>
          </a:p>
        </p:txBody>
      </p:sp>
    </p:spTree>
    <p:extLst>
      <p:ext uri="{BB962C8B-B14F-4D97-AF65-F5344CB8AC3E}">
        <p14:creationId xmlns:p14="http://schemas.microsoft.com/office/powerpoint/2010/main" val="214451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Signing into Schooldude</a:t>
            </a:r>
            <a:endParaRPr lang="en-US" dirty="0"/>
          </a:p>
        </p:txBody>
      </p:sp>
      <p:sp>
        <p:nvSpPr>
          <p:cNvPr id="3" name="Content Placeholder 2"/>
          <p:cNvSpPr>
            <a:spLocks noGrp="1"/>
          </p:cNvSpPr>
          <p:nvPr>
            <p:ph idx="1"/>
          </p:nvPr>
        </p:nvSpPr>
        <p:spPr>
          <a:xfrm>
            <a:off x="569912" y="1940943"/>
            <a:ext cx="8229600" cy="4078858"/>
          </a:xfrm>
        </p:spPr>
        <p:txBody>
          <a:bodyPr>
            <a:normAutofit/>
          </a:bodyPr>
          <a:lstStyle/>
          <a:p>
            <a:r>
              <a:rPr lang="en-US" sz="2400" dirty="0" smtClean="0"/>
              <a:t>When </a:t>
            </a:r>
            <a:r>
              <a:rPr lang="en-US" sz="2400" dirty="0"/>
              <a:t>signing in please use your Allegheny email and </a:t>
            </a:r>
            <a:r>
              <a:rPr lang="en-US" sz="2400" dirty="0" smtClean="0"/>
              <a:t>password</a:t>
            </a:r>
          </a:p>
          <a:p>
            <a:pPr marL="0" indent="0">
              <a:buNone/>
            </a:pPr>
            <a:endParaRPr lang="en-US" sz="2000"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3</a:t>
            </a:fld>
            <a:endParaRPr lang="en-US" dirty="0"/>
          </a:p>
        </p:txBody>
      </p:sp>
      <p:sp>
        <p:nvSpPr>
          <p:cNvPr id="7" name="AutoShape 2" descr="https://lh3.googleusercontent.com/l9nj7VX2lDvdUUA88DN9Utujquo6yGsO7htGlbKx02c8gKNTUguahkPABb1hsr1ZIWNLjX7QcXbRltiXuIvdKzgMwNZHM3YGxRaqhIT8t7fDhLr85fkiJMuSyeEFqO5dr-Kgd3GGbBE"/>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lh3.googleusercontent.com/l9nj7VX2lDvdUUA88DN9Utujquo6yGsO7htGlbKx02c8gKNTUguahkPABb1hsr1ZIWNLjX7QcXbRltiXuIvdKzgMwNZHM3YGxRaqhIT8t7fDhLr85fkiJMuSyeEFqO5dr-Kgd3GGbBE"/>
          <p:cNvSpPr>
            <a:spLocks noChangeAspect="1" noChangeArrowheads="1"/>
          </p:cNvSpPr>
          <p:nvPr/>
        </p:nvSpPr>
        <p:spPr bwMode="auto">
          <a:xfrm>
            <a:off x="420687" y="1301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lh3.googleusercontent.com/l9nj7VX2lDvdUUA88DN9Utujquo6yGsO7htGlbKx02c8gKNTUguahkPABb1hsr1ZIWNLjX7QcXbRltiXuIvdKzgMwNZHM3YGxRaqhIT8t7fDhLr85fkiJMuSyeEFqO5dr-Kgd3GGbBE"/>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3" y="3087472"/>
            <a:ext cx="7285037" cy="1628765"/>
          </a:xfrm>
          <a:prstGeom prst="rect">
            <a:avLst/>
          </a:prstGeom>
        </p:spPr>
      </p:pic>
    </p:spTree>
    <p:extLst>
      <p:ext uri="{BB962C8B-B14F-4D97-AF65-F5344CB8AC3E}">
        <p14:creationId xmlns:p14="http://schemas.microsoft.com/office/powerpoint/2010/main" val="410376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Step 1.</a:t>
            </a:r>
            <a:endParaRPr lang="en-US" dirty="0"/>
          </a:p>
        </p:txBody>
      </p:sp>
      <p:sp>
        <p:nvSpPr>
          <p:cNvPr id="3" name="Content Placeholder 2"/>
          <p:cNvSpPr>
            <a:spLocks noGrp="1"/>
          </p:cNvSpPr>
          <p:nvPr>
            <p:ph idx="1"/>
          </p:nvPr>
        </p:nvSpPr>
        <p:spPr>
          <a:xfrm>
            <a:off x="457200" y="1600201"/>
            <a:ext cx="8229600" cy="4114799"/>
          </a:xfrm>
        </p:spPr>
        <p:txBody>
          <a:bodyPr/>
          <a:lstStyle/>
          <a:p>
            <a:pPr>
              <a:spcBef>
                <a:spcPts val="600"/>
              </a:spcBef>
              <a:buSzPts val="1800"/>
            </a:pPr>
            <a:r>
              <a:rPr lang="en-US" sz="2000" dirty="0" smtClean="0">
                <a:solidFill>
                  <a:srgbClr val="000000"/>
                </a:solidFill>
                <a:ea typeface="Verdana"/>
                <a:cs typeface="Verdana"/>
                <a:sym typeface="Verdana"/>
              </a:rPr>
              <a:t>This section should populate from your login credentials</a:t>
            </a:r>
            <a:r>
              <a:rPr lang="en-US" sz="2000" dirty="0">
                <a:solidFill>
                  <a:srgbClr val="000000"/>
                </a:solidFill>
                <a:ea typeface="Verdana"/>
                <a:cs typeface="Verdana"/>
                <a:sym typeface="Verdana"/>
              </a:rPr>
              <a:t>.</a:t>
            </a:r>
          </a:p>
          <a:p>
            <a:pPr marL="0" lvl="0" indent="0">
              <a:spcBef>
                <a:spcPts val="600"/>
              </a:spcBef>
              <a:buSzPts val="1800"/>
              <a:buNone/>
            </a:pPr>
            <a:r>
              <a:rPr lang="en-US" sz="2000" b="1" dirty="0">
                <a:solidFill>
                  <a:srgbClr val="000000"/>
                </a:solidFill>
                <a:ea typeface="Verdana"/>
                <a:cs typeface="Verdana"/>
                <a:sym typeface="Verdana"/>
              </a:rPr>
              <a:t> </a:t>
            </a:r>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93" y="2747962"/>
            <a:ext cx="7599246" cy="22526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32" y="2048021"/>
            <a:ext cx="8442207" cy="4042117"/>
          </a:xfrm>
          <a:prstGeom prst="rect">
            <a:avLst/>
          </a:prstGeom>
        </p:spPr>
      </p:pic>
    </p:spTree>
    <p:extLst>
      <p:ext uri="{BB962C8B-B14F-4D97-AF65-F5344CB8AC3E}">
        <p14:creationId xmlns:p14="http://schemas.microsoft.com/office/powerpoint/2010/main" val="875133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lstStyle/>
          <a:p>
            <a:r>
              <a:rPr lang="en-US" sz="1800" dirty="0">
                <a:solidFill>
                  <a:srgbClr val="000000"/>
                </a:solidFill>
                <a:ea typeface="Verdana"/>
                <a:cs typeface="Verdana"/>
                <a:sym typeface="Verdana"/>
              </a:rPr>
              <a:t>Please choose a location from the list.  Make sure to select an area (1st floor, 2nd floor, basement, etc.) and include  the room number or area use in the Area/Room Number box if applicable. </a:t>
            </a:r>
          </a:p>
          <a:p>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5</a:t>
            </a:fld>
            <a:endParaRPr lang="en-US" dirty="0"/>
          </a:p>
        </p:txBody>
      </p:sp>
      <p:pic>
        <p:nvPicPr>
          <p:cNvPr id="5" name="Google Shape;150;p17"/>
          <p:cNvPicPr preferRelativeResize="0"/>
          <p:nvPr/>
        </p:nvPicPr>
        <p:blipFill>
          <a:blip r:embed="rId2">
            <a:alphaModFix/>
          </a:blip>
          <a:stretch>
            <a:fillRect/>
          </a:stretch>
        </p:blipFill>
        <p:spPr>
          <a:xfrm>
            <a:off x="946387" y="3246926"/>
            <a:ext cx="7125084" cy="1435077"/>
          </a:xfrm>
          <a:prstGeom prst="rect">
            <a:avLst/>
          </a:prstGeom>
          <a:noFill/>
          <a:ln>
            <a:noFill/>
          </a:ln>
        </p:spPr>
      </p:pic>
    </p:spTree>
    <p:extLst>
      <p:ext uri="{BB962C8B-B14F-4D97-AF65-F5344CB8AC3E}">
        <p14:creationId xmlns:p14="http://schemas.microsoft.com/office/powerpoint/2010/main" val="153155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and Step 4.</a:t>
            </a:r>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6</a:t>
            </a:fld>
            <a:endParaRPr lang="en-US" dirty="0"/>
          </a:p>
        </p:txBody>
      </p:sp>
      <p:sp>
        <p:nvSpPr>
          <p:cNvPr id="6" name="Google Shape;157;p18"/>
          <p:cNvSpPr txBox="1">
            <a:spLocks noGrp="1"/>
          </p:cNvSpPr>
          <p:nvPr>
            <p:ph idx="1"/>
          </p:nvPr>
        </p:nvSpPr>
        <p:spPr>
          <a:xfrm>
            <a:off x="512202" y="1141461"/>
            <a:ext cx="8229600" cy="4525963"/>
          </a:xfrm>
          <a:prstGeom prst="rect">
            <a:avLst/>
          </a:prstGeom>
          <a:noFill/>
          <a:ln>
            <a:noFill/>
          </a:ln>
        </p:spPr>
        <p:txBody>
          <a:bodyPr spcFirstLastPara="1" wrap="square" lIns="91425" tIns="91425" rIns="91425" bIns="91425" anchor="t" anchorCtr="0">
            <a:noAutofit/>
          </a:bodyPr>
          <a:lstStyle/>
          <a:p>
            <a:r>
              <a:rPr lang="en-US" sz="2000" dirty="0" smtClean="0"/>
              <a:t>Select the type of work to be done from the drop down “Craft” menu</a:t>
            </a:r>
          </a:p>
          <a:p>
            <a:r>
              <a:rPr lang="en-US" sz="2000" dirty="0" smtClean="0"/>
              <a:t>Check the box if the request is an emergency</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Provide additional detail about the request (be as specific as possible)</a:t>
            </a:r>
          </a:p>
          <a:p>
            <a:endParaRPr lang="en-US" sz="2000" dirty="0" smtClean="0"/>
          </a:p>
          <a:p>
            <a:endParaRPr lang="en-US" dirty="0" smtClean="0"/>
          </a:p>
          <a:p>
            <a:endParaRPr lang="en-US" dirty="0"/>
          </a:p>
        </p:txBody>
      </p:sp>
      <p:pic>
        <p:nvPicPr>
          <p:cNvPr id="7" name="Google Shape;160;p18"/>
          <p:cNvPicPr preferRelativeResize="0"/>
          <p:nvPr/>
        </p:nvPicPr>
        <p:blipFill>
          <a:blip r:embed="rId2">
            <a:alphaModFix/>
          </a:blip>
          <a:stretch>
            <a:fillRect/>
          </a:stretch>
        </p:blipFill>
        <p:spPr>
          <a:xfrm>
            <a:off x="1553092" y="2001376"/>
            <a:ext cx="6282407" cy="2869625"/>
          </a:xfrm>
          <a:prstGeom prst="rect">
            <a:avLst/>
          </a:prstGeom>
          <a:noFill/>
          <a:ln>
            <a:noFill/>
          </a:ln>
        </p:spPr>
      </p:pic>
      <p:pic>
        <p:nvPicPr>
          <p:cNvPr id="9" name="Google Shape;167;p19"/>
          <p:cNvPicPr preferRelativeResize="0"/>
          <p:nvPr/>
        </p:nvPicPr>
        <p:blipFill>
          <a:blip r:embed="rId3">
            <a:alphaModFix/>
          </a:blip>
          <a:stretch>
            <a:fillRect/>
          </a:stretch>
        </p:blipFill>
        <p:spPr>
          <a:xfrm>
            <a:off x="1553092" y="5294110"/>
            <a:ext cx="5295900" cy="771525"/>
          </a:xfrm>
          <a:prstGeom prst="rect">
            <a:avLst/>
          </a:prstGeom>
          <a:noFill/>
          <a:ln>
            <a:noFill/>
          </a:ln>
        </p:spPr>
      </p:pic>
    </p:spTree>
    <p:extLst>
      <p:ext uri="{BB962C8B-B14F-4D97-AF65-F5344CB8AC3E}">
        <p14:creationId xmlns:p14="http://schemas.microsoft.com/office/powerpoint/2010/main" val="417046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and Step 6.</a:t>
            </a:r>
            <a:endParaRPr lang="en-US" dirty="0"/>
          </a:p>
        </p:txBody>
      </p:sp>
      <p:sp>
        <p:nvSpPr>
          <p:cNvPr id="3" name="Content Placeholder 2"/>
          <p:cNvSpPr>
            <a:spLocks noGrp="1"/>
          </p:cNvSpPr>
          <p:nvPr>
            <p:ph idx="1"/>
          </p:nvPr>
        </p:nvSpPr>
        <p:spPr/>
        <p:txBody>
          <a:bodyPr>
            <a:normAutofit/>
          </a:bodyPr>
          <a:lstStyle/>
          <a:p>
            <a:r>
              <a:rPr lang="en-US" sz="2000" dirty="0" smtClean="0"/>
              <a:t>Select Purpose from the drop down menu.  Your choices are:</a:t>
            </a:r>
          </a:p>
          <a:p>
            <a:pPr lvl="1"/>
            <a:r>
              <a:rPr lang="en-US" sz="1600" dirty="0" smtClean="0"/>
              <a:t>COVID 19</a:t>
            </a:r>
          </a:p>
          <a:p>
            <a:pPr lvl="1"/>
            <a:r>
              <a:rPr lang="en-US" sz="1600" dirty="0" smtClean="0"/>
              <a:t>General Ground</a:t>
            </a:r>
          </a:p>
          <a:p>
            <a:pPr lvl="1"/>
            <a:r>
              <a:rPr lang="en-US" sz="1600" dirty="0" smtClean="0"/>
              <a:t>General Maintenance</a:t>
            </a:r>
          </a:p>
          <a:p>
            <a:pPr lvl="1"/>
            <a:r>
              <a:rPr lang="en-US" sz="1600" dirty="0" smtClean="0"/>
              <a:t>Housekeeping</a:t>
            </a:r>
          </a:p>
          <a:p>
            <a:pPr lvl="1"/>
            <a:r>
              <a:rPr lang="en-US" sz="1600" dirty="0" smtClean="0"/>
              <a:t>Other</a:t>
            </a:r>
          </a:p>
          <a:p>
            <a:pPr lvl="1"/>
            <a:r>
              <a:rPr lang="en-US" sz="1600" dirty="0" smtClean="0"/>
              <a:t>Vandalism</a:t>
            </a:r>
          </a:p>
          <a:p>
            <a:pPr lvl="1"/>
            <a:endParaRPr lang="en-US" sz="1600" dirty="0"/>
          </a:p>
          <a:p>
            <a:pPr lvl="1"/>
            <a:endParaRPr lang="en-US" sz="1600" dirty="0" smtClean="0"/>
          </a:p>
          <a:p>
            <a:pPr lvl="1"/>
            <a:endParaRPr lang="en-US" sz="1600" dirty="0"/>
          </a:p>
          <a:p>
            <a:pPr lvl="1"/>
            <a:endParaRPr lang="en-US" sz="1600" dirty="0" smtClean="0"/>
          </a:p>
          <a:p>
            <a:r>
              <a:rPr lang="en-US" sz="2000" dirty="0" smtClean="0"/>
              <a:t>Attach a photo or layout if needed</a:t>
            </a:r>
            <a:endParaRPr lang="en-US" sz="2000"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7</a:t>
            </a:fld>
            <a:endParaRPr lang="en-US" dirty="0"/>
          </a:p>
        </p:txBody>
      </p:sp>
      <p:pic>
        <p:nvPicPr>
          <p:cNvPr id="5" name="Google Shape;176;p20"/>
          <p:cNvPicPr preferRelativeResize="0"/>
          <p:nvPr/>
        </p:nvPicPr>
        <p:blipFill>
          <a:blip r:embed="rId2">
            <a:alphaModFix/>
          </a:blip>
          <a:stretch>
            <a:fillRect/>
          </a:stretch>
        </p:blipFill>
        <p:spPr>
          <a:xfrm>
            <a:off x="1444981" y="3985546"/>
            <a:ext cx="4488305" cy="703332"/>
          </a:xfrm>
          <a:prstGeom prst="rect">
            <a:avLst/>
          </a:prstGeom>
          <a:noFill/>
          <a:ln>
            <a:noFill/>
          </a:ln>
        </p:spPr>
      </p:pic>
      <p:pic>
        <p:nvPicPr>
          <p:cNvPr id="6" name="Google Shape;177;p20"/>
          <p:cNvPicPr preferRelativeResize="0"/>
          <p:nvPr/>
        </p:nvPicPr>
        <p:blipFill>
          <a:blip r:embed="rId3">
            <a:alphaModFix/>
          </a:blip>
          <a:stretch>
            <a:fillRect/>
          </a:stretch>
        </p:blipFill>
        <p:spPr>
          <a:xfrm>
            <a:off x="1372975" y="5406434"/>
            <a:ext cx="7470988" cy="485602"/>
          </a:xfrm>
          <a:prstGeom prst="rect">
            <a:avLst/>
          </a:prstGeom>
          <a:noFill/>
          <a:ln>
            <a:noFill/>
          </a:ln>
        </p:spPr>
      </p:pic>
    </p:spTree>
    <p:extLst>
      <p:ext uri="{BB962C8B-B14F-4D97-AF65-F5344CB8AC3E}">
        <p14:creationId xmlns:p14="http://schemas.microsoft.com/office/powerpoint/2010/main" val="71797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7. and Step 8. </a:t>
            </a:r>
            <a:endParaRPr lang="en-US" dirty="0"/>
          </a:p>
        </p:txBody>
      </p:sp>
      <p:sp>
        <p:nvSpPr>
          <p:cNvPr id="3" name="Content Placeholder 2"/>
          <p:cNvSpPr>
            <a:spLocks noGrp="1"/>
          </p:cNvSpPr>
          <p:nvPr>
            <p:ph idx="1"/>
          </p:nvPr>
        </p:nvSpPr>
        <p:spPr/>
        <p:txBody>
          <a:bodyPr>
            <a:noAutofit/>
          </a:bodyPr>
          <a:lstStyle/>
          <a:p>
            <a:r>
              <a:rPr lang="en-US" sz="2000" dirty="0" smtClean="0"/>
              <a:t>Type the submittal password:  “Gator”</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smtClean="0"/>
              <a:t>When the work order is complete you will receive the notifications noted above  </a:t>
            </a:r>
            <a:endParaRPr lang="en-US" sz="2000"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8</a:t>
            </a:fld>
            <a:endParaRPr lang="en-US" dirty="0"/>
          </a:p>
        </p:txBody>
      </p:sp>
      <p:pic>
        <p:nvPicPr>
          <p:cNvPr id="5" name="Google Shape;183;p21"/>
          <p:cNvPicPr preferRelativeResize="0"/>
          <p:nvPr/>
        </p:nvPicPr>
        <p:blipFill>
          <a:blip r:embed="rId2">
            <a:alphaModFix/>
          </a:blip>
          <a:stretch>
            <a:fillRect/>
          </a:stretch>
        </p:blipFill>
        <p:spPr>
          <a:xfrm>
            <a:off x="897213" y="2414341"/>
            <a:ext cx="6142979" cy="1999530"/>
          </a:xfrm>
          <a:prstGeom prst="rect">
            <a:avLst/>
          </a:prstGeom>
          <a:noFill/>
          <a:ln>
            <a:noFill/>
          </a:ln>
        </p:spPr>
      </p:pic>
    </p:spTree>
    <p:extLst>
      <p:ext uri="{BB962C8B-B14F-4D97-AF65-F5344CB8AC3E}">
        <p14:creationId xmlns:p14="http://schemas.microsoft.com/office/powerpoint/2010/main" val="74291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Your Maintenance Requests</a:t>
            </a:r>
            <a:endParaRPr lang="en-US" dirty="0"/>
          </a:p>
        </p:txBody>
      </p:sp>
      <p:sp>
        <p:nvSpPr>
          <p:cNvPr id="4" name="Slide Number Placeholder 3"/>
          <p:cNvSpPr>
            <a:spLocks noGrp="1"/>
          </p:cNvSpPr>
          <p:nvPr>
            <p:ph type="sldNum" sz="quarter" idx="12"/>
          </p:nvPr>
        </p:nvSpPr>
        <p:spPr/>
        <p:txBody>
          <a:bodyPr/>
          <a:lstStyle/>
          <a:p>
            <a:fld id="{E8589F14-3510-4B40-BB5F-0A63E82B156C}" type="slidenum">
              <a:rPr lang="en-US" smtClean="0"/>
              <a:pPr/>
              <a:t>9</a:t>
            </a:fld>
            <a:endParaRPr lang="en-US" dirty="0"/>
          </a:p>
        </p:txBody>
      </p:sp>
      <p:pic>
        <p:nvPicPr>
          <p:cNvPr id="5" name="Google Shape;165;p20"/>
          <p:cNvPicPr preferRelativeResize="0">
            <a:picLocks noGrp="1"/>
          </p:cNvPicPr>
          <p:nvPr>
            <p:ph idx="1"/>
          </p:nvPr>
        </p:nvPicPr>
        <p:blipFill>
          <a:blip r:embed="rId2">
            <a:alphaModFix/>
          </a:blip>
          <a:stretch>
            <a:fillRect/>
          </a:stretch>
        </p:blipFill>
        <p:spPr>
          <a:xfrm>
            <a:off x="457200" y="2013300"/>
            <a:ext cx="8229600" cy="3699762"/>
          </a:xfrm>
          <a:prstGeom prst="rect">
            <a:avLst/>
          </a:prstGeom>
          <a:noFill/>
          <a:ln>
            <a:noFill/>
          </a:ln>
        </p:spPr>
      </p:pic>
      <p:sp>
        <p:nvSpPr>
          <p:cNvPr id="6" name="Left Arrow 5"/>
          <p:cNvSpPr/>
          <p:nvPr/>
        </p:nvSpPr>
        <p:spPr>
          <a:xfrm>
            <a:off x="3743863" y="3864634"/>
            <a:ext cx="1708031" cy="301921"/>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666891" y="1915055"/>
            <a:ext cx="484632" cy="97840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176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Last Attempt">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Last Attempt" id="{8514405E-AA22-40CB-8EED-712E083BDB32}" vid="{6BF558F8-7A19-4AF7-84BF-A97F1F0B3F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13234</TotalTime>
  <Words>238</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Goudy Old Style</vt:lpstr>
      <vt:lpstr>Rockwell</vt:lpstr>
      <vt:lpstr>Verdana</vt:lpstr>
      <vt:lpstr>Office Theme</vt:lpstr>
      <vt:lpstr>3_Last Attempt</vt:lpstr>
      <vt:lpstr>Submit Work Orders</vt:lpstr>
      <vt:lpstr>Submit a Work Order Form</vt:lpstr>
      <vt:lpstr>Signing into Schooldude</vt:lpstr>
      <vt:lpstr>Step 1.</vt:lpstr>
      <vt:lpstr>Step 2.</vt:lpstr>
      <vt:lpstr>Step 3. and Step 4.</vt:lpstr>
      <vt:lpstr>Step 5. and Step 6.</vt:lpstr>
      <vt:lpstr>Steps 7. and Step 8. </vt:lpstr>
      <vt:lpstr>Finding Your Maintenance Requests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Crimson</dc:creator>
  <cp:keywords/>
  <dc:description/>
  <cp:lastModifiedBy> </cp:lastModifiedBy>
  <cp:revision>483</cp:revision>
  <cp:lastPrinted>2019-10-11T22:00:36Z</cp:lastPrinted>
  <dcterms:created xsi:type="dcterms:W3CDTF">2016-08-01T19:33:09Z</dcterms:created>
  <dcterms:modified xsi:type="dcterms:W3CDTF">2020-09-11T12:29:02Z</dcterms:modified>
  <cp:category/>
</cp:coreProperties>
</file>