
<file path=[Content_Types].xml><?xml version="1.0" encoding="utf-8"?>
<Types xmlns="http://schemas.openxmlformats.org/package/2006/content-types">
  <Default Extension="tmp" ContentType="image/png"/>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14"/>
  </p:notesMasterIdLst>
  <p:handoutMasterIdLst>
    <p:handoutMasterId r:id="rId15"/>
  </p:handoutMasterIdLst>
  <p:sldIdLst>
    <p:sldId id="888" r:id="rId3"/>
    <p:sldId id="898" r:id="rId4"/>
    <p:sldId id="889" r:id="rId5"/>
    <p:sldId id="890" r:id="rId6"/>
    <p:sldId id="891" r:id="rId7"/>
    <p:sldId id="892" r:id="rId8"/>
    <p:sldId id="893" r:id="rId9"/>
    <p:sldId id="894" r:id="rId10"/>
    <p:sldId id="895" r:id="rId11"/>
    <p:sldId id="896" r:id="rId12"/>
    <p:sldId id="897"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Petula" initials="EP" lastIdx="1" clrIdx="1">
    <p:extLst>
      <p:ext uri="{19B8F6BF-5375-455C-9EA6-DF929625EA0E}">
        <p15:presenceInfo xmlns:p15="http://schemas.microsoft.com/office/powerpoint/2012/main" userId="Eileen Petu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930"/>
    <a:srgbClr val="FFDD8B"/>
    <a:srgbClr val="0000FF"/>
    <a:srgbClr val="E9AB24"/>
    <a:srgbClr val="0067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68" autoAdjust="0"/>
    <p:restoredTop sz="86392" autoAdjust="0"/>
  </p:normalViewPr>
  <p:slideViewPr>
    <p:cSldViewPr snapToGrid="0" snapToObjects="1">
      <p:cViewPr varScale="1">
        <p:scale>
          <a:sx n="67" d="100"/>
          <a:sy n="67" d="100"/>
        </p:scale>
        <p:origin x="76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8" d="100"/>
          <a:sy n="68" d="100"/>
        </p:scale>
        <p:origin x="277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F9A727B-072A-4E07-A9A0-EE495127475A}" type="datetimeFigureOut">
              <a:rPr lang="en-US" smtClean="0"/>
              <a:t>9/11/2020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F404D1A-C387-47D3-A6B0-C38CE4643BAA}" type="slidenum">
              <a:rPr lang="en-US" smtClean="0"/>
              <a:t>‹#›</a:t>
            </a:fld>
            <a:endParaRPr lang="en-US"/>
          </a:p>
        </p:txBody>
      </p:sp>
    </p:spTree>
    <p:extLst>
      <p:ext uri="{BB962C8B-B14F-4D97-AF65-F5344CB8AC3E}">
        <p14:creationId xmlns:p14="http://schemas.microsoft.com/office/powerpoint/2010/main" val="322292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3284E6-2EC9-4E78-A09A-1BBEF0B28110}" type="datetimeFigureOut">
              <a:rPr lang="en-US" smtClean="0"/>
              <a:t>9/11/2020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09C923-DF42-44A8-999D-79A95564F70A}" type="slidenum">
              <a:rPr lang="en-US" smtClean="0"/>
              <a:t>‹#›</a:t>
            </a:fld>
            <a:endParaRPr lang="en-US"/>
          </a:p>
        </p:txBody>
      </p:sp>
    </p:spTree>
    <p:extLst>
      <p:ext uri="{BB962C8B-B14F-4D97-AF65-F5344CB8AC3E}">
        <p14:creationId xmlns:p14="http://schemas.microsoft.com/office/powerpoint/2010/main" val="6876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1560" y="2310362"/>
            <a:ext cx="5809922" cy="818749"/>
          </a:xfrm>
          <a:ln>
            <a:noFill/>
          </a:ln>
        </p:spPr>
        <p:txBody>
          <a:bodyPr/>
          <a:lstStyle>
            <a:lvl1pPr algn="l">
              <a:defRPr>
                <a:solidFill>
                  <a:srgbClr val="0D1930"/>
                </a:solidFill>
              </a:defRPr>
            </a:lvl1pPr>
          </a:lstStyle>
          <a:p>
            <a:r>
              <a:rPr lang="en-US" dirty="0"/>
              <a:t>Title</a:t>
            </a:r>
          </a:p>
        </p:txBody>
      </p:sp>
      <p:sp>
        <p:nvSpPr>
          <p:cNvPr id="3" name="Subtitle 2"/>
          <p:cNvSpPr>
            <a:spLocks noGrp="1"/>
          </p:cNvSpPr>
          <p:nvPr>
            <p:ph type="subTitle" idx="1" hasCustomPrompt="1"/>
          </p:nvPr>
        </p:nvSpPr>
        <p:spPr>
          <a:xfrm>
            <a:off x="2421559" y="3129111"/>
            <a:ext cx="5680086" cy="568475"/>
          </a:xfrm>
        </p:spPr>
        <p:txBody>
          <a:bodyPr/>
          <a:lstStyle>
            <a:lvl1pPr marL="0" indent="0" algn="l">
              <a:buNone/>
              <a:defRPr>
                <a:solidFill>
                  <a:srgbClr val="0067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pic>
        <p:nvPicPr>
          <p:cNvPr id="11" name="Picture 10" descr="Horz-289C-123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0333" y="4630327"/>
            <a:ext cx="5503334" cy="1437926"/>
          </a:xfrm>
          <a:prstGeom prst="rect">
            <a:avLst/>
          </a:prstGeom>
        </p:spPr>
      </p:pic>
      <p:cxnSp>
        <p:nvCxnSpPr>
          <p:cNvPr id="17" name="Straight Connector 16"/>
          <p:cNvCxnSpPr/>
          <p:nvPr userDrawn="1"/>
        </p:nvCxnSpPr>
        <p:spPr>
          <a:xfrm>
            <a:off x="2233422" y="2536130"/>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4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8" name="Rectangle 7"/>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1BC24-1F73-AB4C-BD0A-1C3CADB8D444}" type="slidenum">
              <a:rPr lang="en-US" smtClean="0"/>
              <a:t>‹#›</a:t>
            </a:fld>
            <a:endParaRPr lang="en-US"/>
          </a:p>
        </p:txBody>
      </p:sp>
      <p:pic>
        <p:nvPicPr>
          <p:cNvPr id="9" name="Picture 8"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0" name="Straight Connector 9"/>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701792" y="274638"/>
            <a:ext cx="7985008" cy="1143000"/>
          </a:xfrm>
        </p:spPr>
        <p:txBody>
          <a:bodyPr/>
          <a:lstStyle>
            <a:lvl1pPr algn="l">
              <a:defRPr>
                <a:solidFill>
                  <a:srgbClr val="0067B3"/>
                </a:solidFill>
              </a:defRPr>
            </a:lvl1pPr>
          </a:lstStyle>
          <a:p>
            <a:r>
              <a:rPr lang="en-US" dirty="0"/>
              <a:t>Click to edit Master title style</a:t>
            </a:r>
          </a:p>
        </p:txBody>
      </p:sp>
    </p:spTree>
    <p:extLst>
      <p:ext uri="{BB962C8B-B14F-4D97-AF65-F5344CB8AC3E}">
        <p14:creationId xmlns:p14="http://schemas.microsoft.com/office/powerpoint/2010/main" val="50690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Rectangle 7"/>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1BC24-1F73-AB4C-BD0A-1C3CADB8D444}" type="slidenum">
              <a:rPr lang="en-US" smtClean="0"/>
              <a:t>‹#›</a:t>
            </a:fld>
            <a:endParaRPr lang="en-US"/>
          </a:p>
        </p:txBody>
      </p:sp>
      <p:pic>
        <p:nvPicPr>
          <p:cNvPr id="9" name="Picture 8"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spTree>
    <p:extLst>
      <p:ext uri="{BB962C8B-B14F-4D97-AF65-F5344CB8AC3E}">
        <p14:creationId xmlns:p14="http://schemas.microsoft.com/office/powerpoint/2010/main" val="1850481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p:nvSpPr>
        <p:spPr bwMode="gray">
          <a:xfrm>
            <a:off x="0" y="634577"/>
            <a:ext cx="3574634" cy="6223427"/>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spcBef>
                <a:spcPts val="714"/>
              </a:spcBef>
            </a:pPr>
            <a:endParaRPr lang="en-US" sz="1400" dirty="0">
              <a:solidFill>
                <a:srgbClr val="FFFFFF"/>
              </a:solidFill>
              <a:latin typeface="Verdana"/>
            </a:endParaRPr>
          </a:p>
        </p:txBody>
      </p:sp>
      <p:sp>
        <p:nvSpPr>
          <p:cNvPr id="23" name="TextBox 22"/>
          <p:cNvSpPr txBox="1"/>
          <p:nvPr/>
        </p:nvSpPr>
        <p:spPr bwMode="gray">
          <a:xfrm>
            <a:off x="377298" y="2094669"/>
            <a:ext cx="2954759" cy="1000274"/>
          </a:xfrm>
          <a:prstGeom prst="rect">
            <a:avLst/>
          </a:prstGeom>
          <a:noFill/>
        </p:spPr>
        <p:txBody>
          <a:bodyPr wrap="square" lIns="0" tIns="0" rIns="0" bIns="0" rtlCol="0">
            <a:spAutoFit/>
          </a:bodyPr>
          <a:lstStyle/>
          <a:p>
            <a:pPr defTabSz="767942">
              <a:spcBef>
                <a:spcPts val="714"/>
              </a:spcBef>
            </a:pPr>
            <a:r>
              <a:rPr lang="en-US" sz="3600" b="1" dirty="0">
                <a:solidFill>
                  <a:srgbClr val="FFFFFF"/>
                </a:solidFill>
                <a:latin typeface="Verdana"/>
              </a:rPr>
              <a:t>4:3</a:t>
            </a:r>
            <a:br>
              <a:rPr lang="en-US" sz="3600" b="1" dirty="0">
                <a:solidFill>
                  <a:srgbClr val="FFFFFF"/>
                </a:solidFill>
                <a:latin typeface="Verdana"/>
              </a:rPr>
            </a:br>
            <a:r>
              <a:rPr lang="en-US" sz="2900" dirty="0">
                <a:solidFill>
                  <a:srgbClr val="FFFFFF"/>
                </a:solidFill>
                <a:latin typeface="Verdana"/>
              </a:rPr>
              <a:t>On-screen</a:t>
            </a:r>
          </a:p>
        </p:txBody>
      </p:sp>
      <p:cxnSp>
        <p:nvCxnSpPr>
          <p:cNvPr id="25" name="Straight Connector 24"/>
          <p:cNvCxnSpPr/>
          <p:nvPr/>
        </p:nvCxnSpPr>
        <p:spPr bwMode="gray">
          <a:xfrm>
            <a:off x="387809" y="3275643"/>
            <a:ext cx="294424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gray">
          <a:xfrm>
            <a:off x="387804" y="3387519"/>
            <a:ext cx="3104803" cy="200056"/>
          </a:xfrm>
          <a:prstGeom prst="rect">
            <a:avLst/>
          </a:prstGeom>
          <a:noFill/>
        </p:spPr>
        <p:txBody>
          <a:bodyPr wrap="square" lIns="0" tIns="0" rIns="0" bIns="0" rtlCol="0">
            <a:spAutoFit/>
          </a:bodyPr>
          <a:lstStyle/>
          <a:p>
            <a:pPr defTabSz="767942">
              <a:spcBef>
                <a:spcPts val="714"/>
              </a:spcBef>
            </a:pPr>
            <a:r>
              <a:rPr lang="pt-BR" sz="1300" b="1" dirty="0">
                <a:solidFill>
                  <a:srgbClr val="FFFFFF"/>
                </a:solidFill>
                <a:latin typeface="Verdana"/>
              </a:rPr>
              <a:t>All projected presentations:</a:t>
            </a:r>
          </a:p>
        </p:txBody>
      </p:sp>
      <p:pic>
        <p:nvPicPr>
          <p:cNvPr id="33" name="Picture 3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808906" y="881690"/>
            <a:ext cx="4941516" cy="3709731"/>
          </a:xfrm>
          <a:prstGeom prst="rect">
            <a:avLst/>
          </a:prstGeom>
          <a:ln w="6350">
            <a:solidFill>
              <a:schemeClr val="accent4"/>
            </a:solidFill>
            <a:miter lim="800000"/>
          </a:ln>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7807" y="1046187"/>
            <a:ext cx="1777449" cy="682643"/>
          </a:xfrm>
          <a:prstGeom prst="rect">
            <a:avLst/>
          </a:prstGeom>
        </p:spPr>
      </p:pic>
      <p:sp>
        <p:nvSpPr>
          <p:cNvPr id="32" name="TextBox 31"/>
          <p:cNvSpPr txBox="1"/>
          <p:nvPr/>
        </p:nvSpPr>
        <p:spPr bwMode="gray">
          <a:xfrm>
            <a:off x="650912" y="3719661"/>
            <a:ext cx="1921199" cy="1282403"/>
          </a:xfrm>
          <a:prstGeom prst="rect">
            <a:avLst/>
          </a:prstGeom>
          <a:noFill/>
        </p:spPr>
        <p:txBody>
          <a:bodyPr wrap="square" lIns="0" tIns="0" rIns="0" bIns="0" rtlCol="0">
            <a:spAutoFit/>
          </a:bodyPr>
          <a:lstStyle/>
          <a:p>
            <a:pPr marL="160988" indent="-160988" defTabSz="767942">
              <a:spcBef>
                <a:spcPts val="571"/>
              </a:spcBef>
              <a:buFont typeface="Arial" panose="020B0604020202020204" pitchFamily="34" charset="0"/>
              <a:buChar char="•"/>
            </a:pPr>
            <a:r>
              <a:rPr lang="en-US" sz="1300" dirty="0">
                <a:solidFill>
                  <a:srgbClr val="FFFFFF"/>
                </a:solidFill>
                <a:latin typeface="Verdana"/>
              </a:rPr>
              <a:t>National meetings</a:t>
            </a:r>
          </a:p>
          <a:p>
            <a:pPr marL="160988" indent="-160988" defTabSz="767942">
              <a:spcBef>
                <a:spcPts val="571"/>
              </a:spcBef>
              <a:buFont typeface="Arial" panose="020B0604020202020204" pitchFamily="34" charset="0"/>
              <a:buChar char="•"/>
            </a:pPr>
            <a:r>
              <a:rPr lang="en-US" sz="1300" dirty="0" err="1">
                <a:solidFill>
                  <a:srgbClr val="FFFFFF"/>
                </a:solidFill>
                <a:latin typeface="Verdana"/>
              </a:rPr>
              <a:t>Webconferences</a:t>
            </a:r>
            <a:endParaRPr lang="en-US" sz="1300" dirty="0">
              <a:solidFill>
                <a:srgbClr val="FFFFFF"/>
              </a:solidFill>
              <a:latin typeface="Verdana"/>
            </a:endParaRPr>
          </a:p>
          <a:p>
            <a:pPr marL="160988" indent="-160988" defTabSz="767942">
              <a:spcBef>
                <a:spcPts val="571"/>
              </a:spcBef>
              <a:buFont typeface="Arial" panose="020B0604020202020204" pitchFamily="34" charset="0"/>
              <a:buChar char="•"/>
            </a:pPr>
            <a:r>
              <a:rPr lang="en-US" sz="1300" dirty="0">
                <a:solidFill>
                  <a:srgbClr val="FFFFFF"/>
                </a:solidFill>
                <a:latin typeface="Verdana"/>
              </a:rPr>
              <a:t>Roundtables</a:t>
            </a:r>
          </a:p>
          <a:p>
            <a:pPr marL="160988" indent="-160988" defTabSz="767942">
              <a:spcBef>
                <a:spcPts val="571"/>
              </a:spcBef>
              <a:buFont typeface="Arial" panose="020B0604020202020204" pitchFamily="34" charset="0"/>
              <a:buChar char="•"/>
            </a:pPr>
            <a:r>
              <a:rPr lang="en-US" sz="1300" dirty="0" err="1">
                <a:solidFill>
                  <a:srgbClr val="FFFFFF"/>
                </a:solidFill>
                <a:latin typeface="Verdana"/>
              </a:rPr>
              <a:t>Onsites</a:t>
            </a:r>
            <a:endParaRPr lang="en-US" sz="1300" dirty="0">
              <a:solidFill>
                <a:srgbClr val="FFFFFF"/>
              </a:solidFill>
              <a:latin typeface="Verdana"/>
            </a:endParaRPr>
          </a:p>
          <a:p>
            <a:pPr marL="160988" indent="-160988" defTabSz="767942">
              <a:spcBef>
                <a:spcPts val="571"/>
              </a:spcBef>
              <a:buFont typeface="Arial" panose="020B0604020202020204" pitchFamily="34" charset="0"/>
              <a:buChar char="•"/>
            </a:pPr>
            <a:r>
              <a:rPr lang="en-US" sz="1300" dirty="0">
                <a:solidFill>
                  <a:srgbClr val="FFFFFF"/>
                </a:solidFill>
                <a:latin typeface="Verdana"/>
              </a:rPr>
              <a:t>Conferences</a:t>
            </a:r>
          </a:p>
        </p:txBody>
      </p:sp>
      <p:sp>
        <p:nvSpPr>
          <p:cNvPr id="34" name="Rectangle 33"/>
          <p:cNvSpPr/>
          <p:nvPr/>
        </p:nvSpPr>
        <p:spPr bwMode="gray">
          <a:xfrm>
            <a:off x="0" y="0"/>
            <a:ext cx="9144000" cy="57426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ctr" anchorCtr="0" forceAA="0" compatLnSpc="1">
            <a:prstTxWarp prst="textNoShape">
              <a:avLst/>
            </a:prstTxWarp>
            <a:noAutofit/>
          </a:bodyPr>
          <a:lstStyle/>
          <a:p>
            <a:pPr defTabSz="767942">
              <a:spcBef>
                <a:spcPts val="714"/>
              </a:spcBef>
            </a:pPr>
            <a:r>
              <a:rPr lang="en-US" sz="1700" b="1" dirty="0">
                <a:solidFill>
                  <a:srgbClr val="FFFFFF"/>
                </a:solidFill>
                <a:latin typeface="Verdana"/>
              </a:rPr>
              <a:t>Delete Page After Reading   |   2018 Template Edition</a:t>
            </a:r>
          </a:p>
        </p:txBody>
      </p:sp>
      <p:sp>
        <p:nvSpPr>
          <p:cNvPr id="35" name="Text Placeholder 7"/>
          <p:cNvSpPr txBox="1">
            <a:spLocks/>
          </p:cNvSpPr>
          <p:nvPr/>
        </p:nvSpPr>
        <p:spPr bwMode="gray">
          <a:xfrm>
            <a:off x="396876" y="5906815"/>
            <a:ext cx="2685276" cy="60016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spcBef>
                <a:spcPts val="3428"/>
              </a:spcBef>
              <a:buFont typeface="Arial" panose="020B0604020202020204" pitchFamily="34" charset="0"/>
              <a:buNone/>
            </a:pPr>
            <a:r>
              <a:rPr lang="en-US" sz="1300" b="1" dirty="0">
                <a:solidFill>
                  <a:srgbClr val="FFFFFF"/>
                </a:solidFill>
                <a:latin typeface="Verdana"/>
              </a:rPr>
              <a:t>Need Help? </a:t>
            </a:r>
            <a:br>
              <a:rPr lang="en-US" sz="1300" b="1" dirty="0">
                <a:solidFill>
                  <a:srgbClr val="FFFFFF"/>
                </a:solidFill>
                <a:latin typeface="Verdana"/>
              </a:rPr>
            </a:br>
            <a:r>
              <a:rPr lang="en-US" sz="1300" dirty="0">
                <a:solidFill>
                  <a:srgbClr val="FFFFFF"/>
                </a:solidFill>
                <a:latin typeface="Verdana"/>
              </a:rPr>
              <a:t>Visit portals.eab.com/</a:t>
            </a:r>
            <a:r>
              <a:rPr lang="en-US" sz="1300" dirty="0" err="1">
                <a:solidFill>
                  <a:srgbClr val="FFFFFF"/>
                </a:solidFill>
                <a:latin typeface="Verdana"/>
              </a:rPr>
              <a:t>dss</a:t>
            </a:r>
            <a:r>
              <a:rPr lang="en-US" sz="1300" dirty="0">
                <a:solidFill>
                  <a:srgbClr val="FFFFFF"/>
                </a:solidFill>
                <a:latin typeface="Verdana"/>
              </a:rPr>
              <a:t> or email DSS-Requests@eab.com</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804704" y="4743597"/>
            <a:ext cx="4942427" cy="1869217"/>
          </a:xfrm>
          <a:prstGeom prst="rect">
            <a:avLst/>
          </a:prstGeom>
        </p:spPr>
      </p:pic>
      <p:sp>
        <p:nvSpPr>
          <p:cNvPr id="12" name="Text Placeholder 7"/>
          <p:cNvSpPr txBox="1">
            <a:spLocks/>
          </p:cNvSpPr>
          <p:nvPr/>
        </p:nvSpPr>
        <p:spPr bwMode="gray">
          <a:xfrm>
            <a:off x="396876" y="5282199"/>
            <a:ext cx="3317074" cy="400110"/>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spcBef>
                <a:spcPts val="3428"/>
              </a:spcBef>
              <a:buFont typeface="Arial" panose="020B0604020202020204" pitchFamily="34" charset="0"/>
              <a:buNone/>
            </a:pPr>
            <a:r>
              <a:rPr lang="en-US" sz="1300" b="1" dirty="0">
                <a:solidFill>
                  <a:srgbClr val="FFFFFF"/>
                </a:solidFill>
                <a:latin typeface="Verdana"/>
              </a:rPr>
              <a:t>Need 16:9 format? </a:t>
            </a:r>
            <a:br>
              <a:rPr lang="en-US" sz="1300" b="1" dirty="0">
                <a:solidFill>
                  <a:srgbClr val="FFFFFF"/>
                </a:solidFill>
                <a:latin typeface="Verdana"/>
              </a:rPr>
            </a:br>
            <a:r>
              <a:rPr lang="en-US" sz="1300" dirty="0">
                <a:solidFill>
                  <a:srgbClr val="FFFFFF"/>
                </a:solidFill>
                <a:latin typeface="Verdana"/>
              </a:rPr>
              <a:t>Email DSS-Requests@eab.com</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161143" y="3005591"/>
            <a:ext cx="6270171" cy="1006429"/>
          </a:xfrm>
          <a:prstGeom prst="rect">
            <a:avLst/>
          </a:prstGeom>
        </p:spPr>
        <p:txBody>
          <a:bodyPr lIns="0" tIns="0" rIns="0" bIns="0" anchor="b" anchorCtr="0">
            <a:spAutoFit/>
          </a:bodyPr>
          <a:lstStyle>
            <a:lvl1pPr>
              <a:lnSpc>
                <a:spcPct val="90000"/>
              </a:lnSpc>
              <a:defRPr sz="36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1161143" y="4178568"/>
            <a:ext cx="6270171" cy="246221"/>
          </a:xfrm>
        </p:spPr>
        <p:txBody>
          <a:bodyPr/>
          <a:lstStyle>
            <a:lvl1pPr marL="0" indent="0">
              <a:spcBef>
                <a:spcPts val="0"/>
              </a:spcBef>
              <a:buNone/>
              <a:defRPr sz="1600" baseline="0">
                <a:solidFill>
                  <a:schemeClr val="accent1"/>
                </a:solidFill>
              </a:defRPr>
            </a:lvl1pPr>
            <a:lvl2pPr marL="163253" indent="0">
              <a:buNone/>
              <a:defRPr sz="1600">
                <a:solidFill>
                  <a:schemeClr val="accent1"/>
                </a:solidFill>
              </a:defRPr>
            </a:lvl2pPr>
            <a:lvl3pPr marL="326505" indent="0">
              <a:buNone/>
              <a:defRPr sz="1600">
                <a:solidFill>
                  <a:schemeClr val="accent1"/>
                </a:solidFill>
              </a:defRPr>
            </a:lvl3pPr>
            <a:lvl4pPr marL="489760" indent="0">
              <a:buNone/>
              <a:defRPr sz="1600">
                <a:solidFill>
                  <a:schemeClr val="accent1"/>
                </a:solidFill>
              </a:defRPr>
            </a:lvl4pPr>
            <a:lvl5pPr marL="653012" indent="0">
              <a:buNone/>
              <a:defRPr sz="16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6134556" y="6061019"/>
            <a:ext cx="2612571" cy="400110"/>
          </a:xfrm>
        </p:spPr>
        <p:txBody>
          <a:bodyPr anchor="b" anchorCtr="0"/>
          <a:lstStyle>
            <a:lvl1pPr marL="0" indent="0" algn="r">
              <a:spcBef>
                <a:spcPts val="0"/>
              </a:spcBef>
              <a:buNone/>
              <a:defRPr>
                <a:solidFill>
                  <a:schemeClr val="bg1"/>
                </a:solidFill>
              </a:defRPr>
            </a:lvl1pPr>
            <a:lvl2pPr marL="163253" indent="0">
              <a:buNone/>
              <a:defRPr>
                <a:solidFill>
                  <a:schemeClr val="bg1"/>
                </a:solidFill>
              </a:defRPr>
            </a:lvl2pPr>
            <a:lvl3pPr marL="326505" indent="0">
              <a:buNone/>
              <a:defRPr>
                <a:solidFill>
                  <a:schemeClr val="bg1"/>
                </a:solidFill>
              </a:defRPr>
            </a:lvl3pPr>
            <a:lvl4pPr marL="489760" indent="0">
              <a:buNone/>
              <a:defRPr>
                <a:solidFill>
                  <a:schemeClr val="bg1"/>
                </a:solidFill>
              </a:defRPr>
            </a:lvl4pPr>
            <a:lvl5pPr marL="653012" indent="0">
              <a:buNone/>
              <a:defRPr>
                <a:solidFill>
                  <a:schemeClr val="bg1"/>
                </a:solidFill>
              </a:defRPr>
            </a:lvl5pPr>
          </a:lstStyle>
          <a:p>
            <a:pPr lvl="0"/>
            <a:r>
              <a:rPr lang="en-US" dirty="0"/>
              <a:t>Program Name Appears Here Identically to Official Display</a:t>
            </a:r>
          </a:p>
        </p:txBody>
      </p:sp>
      <p:sp>
        <p:nvSpPr>
          <p:cNvPr id="8" name="Rectangle 7"/>
          <p:cNvSpPr/>
          <p:nvPr/>
        </p:nvSpPr>
        <p:spPr bwMode="gray">
          <a:xfrm>
            <a:off x="1" y="3"/>
            <a:ext cx="9144000" cy="152255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cxnSp>
        <p:nvCxnSpPr>
          <p:cNvPr id="9" name="Straight Connector 8"/>
          <p:cNvCxnSpPr/>
          <p:nvPr/>
        </p:nvCxnSpPr>
        <p:spPr bwMode="gray">
          <a:xfrm>
            <a:off x="5" y="1522559"/>
            <a:ext cx="91439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00787" y="392839"/>
            <a:ext cx="1678551" cy="731520"/>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mod="1">
    <p:ext uri="{DCECCB84-F9BA-43D5-87BE-67443E8EF086}">
      <p15:sldGuideLst xmlns:p15="http://schemas.microsoft.com/office/powerpoint/2012/main">
        <p15:guide id="1" pos="512">
          <p15:clr>
            <a:srgbClr val="FBAE40"/>
          </p15:clr>
        </p15:guide>
        <p15:guide id="0" orient="horz" pos="1770">
          <p15:clr>
            <a:srgbClr val="FBAE40"/>
          </p15:clr>
        </p15:guide>
        <p15:guide id="2" orient="horz" pos="1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AB In-Brief">
    <p:bg bwMode="gray">
      <p:bgPr>
        <a:solidFill>
          <a:schemeClr val="tx1"/>
        </a:solidFill>
        <a:effectLst/>
      </p:bgPr>
    </p:bg>
    <p:spTree>
      <p:nvGrpSpPr>
        <p:cNvPr id="1" name=""/>
        <p:cNvGrpSpPr/>
        <p:nvPr/>
      </p:nvGrpSpPr>
      <p:grpSpPr>
        <a:xfrm>
          <a:off x="0" y="0"/>
          <a:ext cx="0" cy="0"/>
          <a:chOff x="0" y="0"/>
          <a:chExt cx="0" cy="0"/>
        </a:xfrm>
      </p:grpSpPr>
      <p:sp>
        <p:nvSpPr>
          <p:cNvPr id="6" name="Text Placeholder 1"/>
          <p:cNvSpPr txBox="1">
            <a:spLocks/>
          </p:cNvSpPr>
          <p:nvPr/>
        </p:nvSpPr>
        <p:spPr bwMode="gray">
          <a:xfrm>
            <a:off x="9242249" y="-7974"/>
            <a:ext cx="1974564" cy="1758840"/>
          </a:xfrm>
          <a:prstGeom prst="rect">
            <a:avLst/>
          </a:prstGeom>
          <a:solidFill>
            <a:srgbClr val="009900"/>
          </a:solidFill>
        </p:spPr>
        <p:txBody>
          <a:bodyPr vert="horz" wrap="square" lIns="91423" tIns="65302" rIns="91423" bIns="65302"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rgbClr val="FFFFFF"/>
              </a:solidFill>
              <a:latin typeface="Arial" panose="020B0604020202020204" pitchFamily="34" charset="0"/>
              <a:cs typeface="Arial" panose="020B0604020202020204" pitchFamily="34" charset="0"/>
            </a:endParaRPr>
          </a:p>
        </p:txBody>
      </p:sp>
      <p:sp>
        <p:nvSpPr>
          <p:cNvPr id="7" name="TextBox 6"/>
          <p:cNvSpPr txBox="1"/>
          <p:nvPr/>
        </p:nvSpPr>
        <p:spPr bwMode="gray">
          <a:xfrm>
            <a:off x="9361658" y="72044"/>
            <a:ext cx="1810549" cy="791426"/>
          </a:xfrm>
          <a:prstGeom prst="rect">
            <a:avLst/>
          </a:prstGeom>
          <a:noFill/>
        </p:spPr>
        <p:txBody>
          <a:bodyPr wrap="square" lIns="0" tIns="0" rIns="0" bIns="0" rtlCol="0">
            <a:spAutoFit/>
          </a:bodyPr>
          <a:lstStyle/>
          <a:p>
            <a:pPr defTabSz="767942">
              <a:spcBef>
                <a:spcPts val="714"/>
              </a:spcBef>
            </a:pPr>
            <a:r>
              <a:rPr lang="en-US" sz="1700" b="1" dirty="0">
                <a:solidFill>
                  <a:srgbClr val="FFFFFF"/>
                </a:solidFill>
                <a:latin typeface="Arial" panose="020B0604020202020204" pitchFamily="34" charset="0"/>
                <a:cs typeface="Arial" panose="020B0604020202020204" pitchFamily="34" charset="0"/>
              </a:rPr>
              <a:t>DO NOT EDIT THIS SLIDE FOR ANY PURPOSE</a:t>
            </a:r>
          </a:p>
        </p:txBody>
      </p:sp>
      <p:sp>
        <p:nvSpPr>
          <p:cNvPr id="8" name="TextBox 7"/>
          <p:cNvSpPr txBox="1"/>
          <p:nvPr/>
        </p:nvSpPr>
        <p:spPr bwMode="gray">
          <a:xfrm>
            <a:off x="9361664" y="1032520"/>
            <a:ext cx="1810547" cy="619217"/>
          </a:xfrm>
          <a:prstGeom prst="rect">
            <a:avLst/>
          </a:prstGeom>
          <a:noFill/>
        </p:spPr>
        <p:txBody>
          <a:bodyPr wrap="square" lIns="0" tIns="0" rIns="0" bIns="0" rtlCol="0">
            <a:spAutoFit/>
          </a:bodyPr>
          <a:lstStyle/>
          <a:p>
            <a:pPr defTabSz="767942">
              <a:spcBef>
                <a:spcPts val="714"/>
              </a:spcBef>
            </a:pPr>
            <a:r>
              <a:rPr lang="en-US" sz="1100" dirty="0">
                <a:solidFill>
                  <a:srgbClr val="FFFFFF"/>
                </a:solidFill>
                <a:latin typeface="Arial" panose="020B0604020202020204" pitchFamily="34" charset="0"/>
                <a:cs typeface="Arial" panose="020B0604020202020204" pitchFamily="34" charset="0"/>
              </a:rPr>
              <a:t>If an edit is necessary,</a:t>
            </a:r>
            <a:br>
              <a:rPr lang="en-US" sz="1100" dirty="0">
                <a:solidFill>
                  <a:srgbClr val="FFFFFF"/>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please contact:</a:t>
            </a:r>
          </a:p>
          <a:p>
            <a:pPr defTabSz="767942">
              <a:spcBef>
                <a:spcPts val="714"/>
              </a:spcBef>
            </a:pPr>
            <a:r>
              <a:rPr lang="en-US" sz="1100" b="1" dirty="0">
                <a:solidFill>
                  <a:srgbClr val="FFFFFF"/>
                </a:solidFill>
                <a:latin typeface="Arial" panose="020B0604020202020204" pitchFamily="34" charset="0"/>
                <a:cs typeface="Arial" panose="020B0604020202020204" pitchFamily="34" charset="0"/>
              </a:rPr>
              <a:t>DSS-Requests@eab.com</a:t>
            </a:r>
            <a:endParaRPr lang="en-US" sz="1100" b="1" i="1" dirty="0">
              <a:solidFill>
                <a:srgbClr val="FFFFFF"/>
              </a:solidFill>
              <a:latin typeface="Arial" panose="020B0604020202020204" pitchFamily="34" charset="0"/>
              <a:cs typeface="Arial" panose="020B0604020202020204" pitchFamily="34" charset="0"/>
            </a:endParaRPr>
          </a:p>
        </p:txBody>
      </p:sp>
      <p:grpSp>
        <p:nvGrpSpPr>
          <p:cNvPr id="12" name="Group 11"/>
          <p:cNvGrpSpPr/>
          <p:nvPr/>
        </p:nvGrpSpPr>
        <p:grpSpPr>
          <a:xfrm>
            <a:off x="453409" y="5868843"/>
            <a:ext cx="1325847" cy="715457"/>
            <a:chOff x="317383" y="4108190"/>
            <a:chExt cx="928093" cy="500820"/>
          </a:xfrm>
        </p:grpSpPr>
        <p:sp>
          <p:nvSpPr>
            <p:cNvPr id="13" name="TextBox 12"/>
            <p:cNvSpPr txBox="1"/>
            <p:nvPr/>
          </p:nvSpPr>
          <p:spPr bwMode="gray">
            <a:xfrm>
              <a:off x="341491" y="4393566"/>
              <a:ext cx="903985" cy="215444"/>
            </a:xfrm>
            <a:prstGeom prst="rect">
              <a:avLst/>
            </a:prstGeom>
            <a:noFill/>
          </p:spPr>
          <p:txBody>
            <a:bodyPr wrap="square" lIns="0" tIns="0" rIns="0" bIns="0" rtlCol="0">
              <a:spAutoFit/>
            </a:bodyPr>
            <a:lstStyle/>
            <a:p>
              <a:pPr defTabSz="767942">
                <a:spcBef>
                  <a:spcPts val="714"/>
                </a:spcBef>
              </a:pPr>
              <a:r>
                <a:rPr lang="en-US" sz="1000" dirty="0">
                  <a:solidFill>
                    <a:srgbClr val="FFFFFF"/>
                  </a:solidFill>
                  <a:latin typeface="Verdana"/>
                </a:rPr>
                <a:t>Student interactions annually</a:t>
              </a:r>
            </a:p>
          </p:txBody>
        </p:sp>
        <p:sp>
          <p:nvSpPr>
            <p:cNvPr id="14" name="TextBox 13"/>
            <p:cNvSpPr txBox="1"/>
            <p:nvPr/>
          </p:nvSpPr>
          <p:spPr bwMode="gray">
            <a:xfrm>
              <a:off x="317383" y="4108190"/>
              <a:ext cx="702071" cy="280077"/>
            </a:xfrm>
            <a:prstGeom prst="rect">
              <a:avLst/>
            </a:prstGeom>
            <a:noFill/>
          </p:spPr>
          <p:txBody>
            <a:bodyPr wrap="square" lIns="0" tIns="0" rIns="0" bIns="0" rtlCol="0">
              <a:spAutoFit/>
            </a:bodyPr>
            <a:lstStyle/>
            <a:p>
              <a:pPr defTabSz="767942">
                <a:spcBef>
                  <a:spcPts val="714"/>
                </a:spcBef>
              </a:pPr>
              <a:r>
                <a:rPr lang="en-US" sz="2600" dirty="0">
                  <a:solidFill>
                    <a:srgbClr val="FFFFFF"/>
                  </a:solidFill>
                  <a:latin typeface="Rockwell"/>
                </a:rPr>
                <a:t>1.2B+</a:t>
              </a:r>
            </a:p>
          </p:txBody>
        </p:sp>
      </p:grpSp>
      <p:grpSp>
        <p:nvGrpSpPr>
          <p:cNvPr id="15" name="Group 14"/>
          <p:cNvGrpSpPr/>
          <p:nvPr/>
        </p:nvGrpSpPr>
        <p:grpSpPr>
          <a:xfrm>
            <a:off x="2478766" y="5868843"/>
            <a:ext cx="1910500" cy="715457"/>
            <a:chOff x="1833779" y="4108190"/>
            <a:chExt cx="1337350" cy="500820"/>
          </a:xfrm>
        </p:grpSpPr>
        <p:sp>
          <p:nvSpPr>
            <p:cNvPr id="16" name="TextBox 15"/>
            <p:cNvSpPr txBox="1"/>
            <p:nvPr/>
          </p:nvSpPr>
          <p:spPr bwMode="gray">
            <a:xfrm>
              <a:off x="1839093" y="4393566"/>
              <a:ext cx="1332036" cy="215444"/>
            </a:xfrm>
            <a:prstGeom prst="rect">
              <a:avLst/>
            </a:prstGeom>
            <a:noFill/>
          </p:spPr>
          <p:txBody>
            <a:bodyPr wrap="square" lIns="0" tIns="0" rIns="0" bIns="0" rtlCol="0">
              <a:spAutoFit/>
            </a:bodyPr>
            <a:lstStyle/>
            <a:p>
              <a:pPr defTabSz="767942">
                <a:spcBef>
                  <a:spcPts val="714"/>
                </a:spcBef>
              </a:pPr>
              <a:r>
                <a:rPr lang="en-US" sz="1000" dirty="0">
                  <a:solidFill>
                    <a:srgbClr val="FFFFFF"/>
                  </a:solidFill>
                  <a:latin typeface="Verdana"/>
                </a:rPr>
                <a:t>Individuals on our student success management system</a:t>
              </a:r>
            </a:p>
          </p:txBody>
        </p:sp>
        <p:sp>
          <p:nvSpPr>
            <p:cNvPr id="17" name="TextBox 16"/>
            <p:cNvSpPr txBox="1"/>
            <p:nvPr/>
          </p:nvSpPr>
          <p:spPr bwMode="gray">
            <a:xfrm>
              <a:off x="1833779" y="4108190"/>
              <a:ext cx="732284" cy="280077"/>
            </a:xfrm>
            <a:prstGeom prst="rect">
              <a:avLst/>
            </a:prstGeom>
            <a:noFill/>
          </p:spPr>
          <p:txBody>
            <a:bodyPr wrap="square" lIns="0" tIns="0" rIns="0" bIns="0" rtlCol="0">
              <a:spAutoFit/>
            </a:bodyPr>
            <a:lstStyle/>
            <a:p>
              <a:pPr defTabSz="767942">
                <a:spcBef>
                  <a:spcPts val="714"/>
                </a:spcBef>
              </a:pPr>
              <a:r>
                <a:rPr lang="en-US" sz="2600" dirty="0">
                  <a:solidFill>
                    <a:srgbClr val="FFFFFF"/>
                  </a:solidFill>
                  <a:latin typeface="Rockwell"/>
                </a:rPr>
                <a:t>1M</a:t>
              </a:r>
              <a:r>
                <a:rPr lang="en-US" sz="2600" baseline="30000" dirty="0">
                  <a:solidFill>
                    <a:srgbClr val="FFFFFF"/>
                  </a:solidFill>
                  <a:latin typeface="Rockwell"/>
                </a:rPr>
                <a:t>+</a:t>
              </a:r>
            </a:p>
          </p:txBody>
        </p:sp>
      </p:grpSp>
      <p:grpSp>
        <p:nvGrpSpPr>
          <p:cNvPr id="18" name="Group 17"/>
          <p:cNvGrpSpPr/>
          <p:nvPr/>
        </p:nvGrpSpPr>
        <p:grpSpPr>
          <a:xfrm>
            <a:off x="7453451" y="5868843"/>
            <a:ext cx="1334859" cy="715457"/>
            <a:chOff x="5217412" y="4108190"/>
            <a:chExt cx="934401" cy="500820"/>
          </a:xfrm>
        </p:grpSpPr>
        <p:sp>
          <p:nvSpPr>
            <p:cNvPr id="19" name="TextBox 18"/>
            <p:cNvSpPr txBox="1"/>
            <p:nvPr/>
          </p:nvSpPr>
          <p:spPr bwMode="gray">
            <a:xfrm>
              <a:off x="5242124" y="4393566"/>
              <a:ext cx="909689" cy="215444"/>
            </a:xfrm>
            <a:prstGeom prst="rect">
              <a:avLst/>
            </a:prstGeom>
            <a:noFill/>
          </p:spPr>
          <p:txBody>
            <a:bodyPr wrap="square" lIns="0" tIns="0" rIns="0" bIns="0" rtlCol="0">
              <a:spAutoFit/>
            </a:bodyPr>
            <a:lstStyle/>
            <a:p>
              <a:pPr defTabSz="767942">
                <a:spcBef>
                  <a:spcPts val="714"/>
                </a:spcBef>
              </a:pPr>
              <a:r>
                <a:rPr lang="en-US" sz="1000" dirty="0">
                  <a:solidFill>
                    <a:srgbClr val="FFFFFF"/>
                  </a:solidFill>
                  <a:latin typeface="Verdana"/>
                </a:rPr>
                <a:t>Goal: Make education smarter</a:t>
              </a:r>
            </a:p>
          </p:txBody>
        </p:sp>
        <p:sp>
          <p:nvSpPr>
            <p:cNvPr id="20" name="TextBox 19"/>
            <p:cNvSpPr txBox="1"/>
            <p:nvPr/>
          </p:nvSpPr>
          <p:spPr bwMode="gray">
            <a:xfrm>
              <a:off x="5217412" y="4108190"/>
              <a:ext cx="643856" cy="280077"/>
            </a:xfrm>
            <a:prstGeom prst="rect">
              <a:avLst/>
            </a:prstGeom>
            <a:noFill/>
          </p:spPr>
          <p:txBody>
            <a:bodyPr wrap="square" lIns="0" tIns="0" rIns="0" bIns="0" rtlCol="0">
              <a:spAutoFit/>
            </a:bodyPr>
            <a:lstStyle/>
            <a:p>
              <a:pPr defTabSz="914217">
                <a:spcBef>
                  <a:spcPts val="714"/>
                </a:spcBef>
                <a:defRPr/>
              </a:pPr>
              <a:r>
                <a:rPr lang="en-US" sz="2600" dirty="0">
                  <a:solidFill>
                    <a:srgbClr val="FFFFFF"/>
                  </a:solidFill>
                  <a:latin typeface="Rockwell"/>
                </a:rPr>
                <a:t>1</a:t>
              </a:r>
              <a:endParaRPr lang="en-US" sz="2600" baseline="30000" dirty="0">
                <a:solidFill>
                  <a:srgbClr val="FFFFFF"/>
                </a:solidFill>
                <a:latin typeface="Verdana"/>
              </a:endParaRPr>
            </a:p>
          </p:txBody>
        </p:sp>
      </p:grpSp>
      <p:grpSp>
        <p:nvGrpSpPr>
          <p:cNvPr id="21" name="Group 20"/>
          <p:cNvGrpSpPr/>
          <p:nvPr/>
        </p:nvGrpSpPr>
        <p:grpSpPr bwMode="gray">
          <a:xfrm>
            <a:off x="0" y="-31550"/>
            <a:ext cx="9144000" cy="5824319"/>
            <a:chOff x="0" y="-22086"/>
            <a:chExt cx="6400800" cy="4077023"/>
          </a:xfrm>
        </p:grpSpPr>
        <p:sp>
          <p:nvSpPr>
            <p:cNvPr id="22" name="Rectangle 21"/>
            <p:cNvSpPr/>
            <p:nvPr/>
          </p:nvSpPr>
          <p:spPr bwMode="gray">
            <a:xfrm>
              <a:off x="0" y="-22086"/>
              <a:ext cx="6400800" cy="4077023"/>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3" name="Freeform 22"/>
            <p:cNvSpPr/>
            <p:nvPr/>
          </p:nvSpPr>
          <p:spPr bwMode="gray">
            <a:xfrm>
              <a:off x="1490104" y="552034"/>
              <a:ext cx="4910696" cy="3474977"/>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4" name="Freeform 23"/>
            <p:cNvSpPr/>
            <p:nvPr/>
          </p:nvSpPr>
          <p:spPr bwMode="gray">
            <a:xfrm>
              <a:off x="1490104" y="552034"/>
              <a:ext cx="2305887" cy="3474977"/>
            </a:xfrm>
            <a:custGeom>
              <a:avLst/>
              <a:gdLst>
                <a:gd name="connsiteX0" fmla="*/ 0 w 2305887"/>
                <a:gd name="connsiteY0" fmla="*/ 0 h 3474977"/>
                <a:gd name="connsiteX1" fmla="*/ 1753106 w 2305887"/>
                <a:gd name="connsiteY1" fmla="*/ 0 h 3474977"/>
                <a:gd name="connsiteX2" fmla="*/ 2305887 w 2305887"/>
                <a:gd name="connsiteY2" fmla="*/ 1460912 h 3474977"/>
                <a:gd name="connsiteX3" fmla="*/ 1131868 w 2305887"/>
                <a:gd name="connsiteY3" fmla="*/ 3416539 h 3474977"/>
                <a:gd name="connsiteX4" fmla="*/ 1011269 w 2305887"/>
                <a:gd name="connsiteY4" fmla="*/ 3474977 h 3474977"/>
                <a:gd name="connsiteX5" fmla="*/ 0 w 2305887"/>
                <a:gd name="connsiteY5" fmla="*/ 3474977 h 347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887" h="3474977">
                  <a:moveTo>
                    <a:pt x="0" y="0"/>
                  </a:moveTo>
                  <a:lnTo>
                    <a:pt x="1753106" y="0"/>
                  </a:lnTo>
                  <a:cubicBezTo>
                    <a:pt x="2097846" y="388716"/>
                    <a:pt x="2305887" y="900519"/>
                    <a:pt x="2305887" y="1460912"/>
                  </a:cubicBezTo>
                  <a:cubicBezTo>
                    <a:pt x="2305887" y="2308009"/>
                    <a:pt x="1830520" y="3044077"/>
                    <a:pt x="1131868" y="3416539"/>
                  </a:cubicBezTo>
                  <a:lnTo>
                    <a:pt x="1011269" y="3474977"/>
                  </a:lnTo>
                  <a:lnTo>
                    <a:pt x="0" y="3474977"/>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5" name="Oval 236"/>
            <p:cNvSpPr/>
            <p:nvPr/>
          </p:nvSpPr>
          <p:spPr bwMode="gray">
            <a:xfrm>
              <a:off x="1490104" y="552033"/>
              <a:ext cx="1875914" cy="3306910"/>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6" name="Oval 25"/>
            <p:cNvSpPr/>
            <p:nvPr/>
          </p:nvSpPr>
          <p:spPr bwMode="gray">
            <a:xfrm>
              <a:off x="48498" y="536929"/>
              <a:ext cx="2979943" cy="2979943"/>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7" name="Oval 26"/>
            <p:cNvSpPr/>
            <p:nvPr/>
          </p:nvSpPr>
          <p:spPr bwMode="gray">
            <a:xfrm>
              <a:off x="112018" y="609074"/>
              <a:ext cx="2834640" cy="2834640"/>
            </a:xfrm>
            <a:prstGeom prst="ellipse">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7243" y="141090"/>
              <a:ext cx="1090389" cy="417192"/>
            </a:xfrm>
            <a:prstGeom prst="rect">
              <a:avLst/>
            </a:prstGeom>
          </p:spPr>
        </p:pic>
        <p:sp>
          <p:nvSpPr>
            <p:cNvPr id="29" name="TextBox 28"/>
            <p:cNvSpPr txBox="1"/>
            <p:nvPr/>
          </p:nvSpPr>
          <p:spPr bwMode="gray">
            <a:xfrm>
              <a:off x="659806" y="1046498"/>
              <a:ext cx="2333005" cy="430887"/>
            </a:xfrm>
            <a:prstGeom prst="rect">
              <a:avLst/>
            </a:prstGeom>
            <a:noFill/>
          </p:spPr>
          <p:txBody>
            <a:bodyPr wrap="square" lIns="0" tIns="0" rIns="0" bIns="0" rtlCol="0">
              <a:spAutoFit/>
            </a:bodyPr>
            <a:lstStyle/>
            <a:p>
              <a:pPr defTabSz="767942">
                <a:spcBef>
                  <a:spcPts val="714"/>
                </a:spcBef>
              </a:pPr>
              <a:r>
                <a:rPr lang="en-US" sz="2000" dirty="0">
                  <a:solidFill>
                    <a:srgbClr val="333E48"/>
                  </a:solidFill>
                  <a:latin typeface="Rockwell"/>
                </a:rPr>
                <a:t>Start with best </a:t>
              </a:r>
              <a:br>
                <a:rPr lang="en-US" sz="2000" dirty="0">
                  <a:solidFill>
                    <a:srgbClr val="333E48"/>
                  </a:solidFill>
                  <a:latin typeface="Rockwell"/>
                </a:rPr>
              </a:br>
              <a:r>
                <a:rPr lang="en-US" sz="2000" dirty="0">
                  <a:solidFill>
                    <a:srgbClr val="333E48"/>
                  </a:solidFill>
                  <a:latin typeface="Rockwell"/>
                </a:rPr>
                <a:t>practices research</a:t>
              </a:r>
            </a:p>
          </p:txBody>
        </p:sp>
        <p:cxnSp>
          <p:nvCxnSpPr>
            <p:cNvPr id="30" name="Straight Connector 29"/>
            <p:cNvCxnSpPr/>
            <p:nvPr/>
          </p:nvCxnSpPr>
          <p:spPr bwMode="gray">
            <a:xfrm>
              <a:off x="659807" y="1527448"/>
              <a:ext cx="190422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bwMode="gray">
            <a:xfrm>
              <a:off x="659806" y="1627462"/>
              <a:ext cx="1983239" cy="1335750"/>
            </a:xfrm>
            <a:prstGeom prst="rect">
              <a:avLst/>
            </a:prstGeom>
            <a:noFill/>
          </p:spPr>
          <p:txBody>
            <a:bodyPr wrap="square" lIns="0" tIns="0" rIns="0" bIns="0" numCol="1" spcCol="457200" rtlCol="0">
              <a:spAutoFit/>
            </a:bodyPr>
            <a:lstStyle/>
            <a:p>
              <a:pPr marL="160988" indent="-160988" defTabSz="767942">
                <a:lnSpc>
                  <a:spcPct val="120000"/>
                </a:lnSpc>
                <a:spcBef>
                  <a:spcPts val="571"/>
                </a:spcBef>
                <a:buFont typeface="Verdana" panose="020B0604030504040204" pitchFamily="34" charset="0"/>
                <a:buChar char="›"/>
              </a:pPr>
              <a:r>
                <a:rPr lang="en-US" sz="1100" dirty="0">
                  <a:solidFill>
                    <a:srgbClr val="333E48"/>
                  </a:solidFill>
                  <a:latin typeface="Verdana"/>
                </a:rPr>
                <a:t>Research Forums for presidents, provosts, chief business officers, and key academic and administrative leaders</a:t>
              </a:r>
            </a:p>
            <a:p>
              <a:pPr marL="160988" indent="-160988" defTabSz="767942">
                <a:lnSpc>
                  <a:spcPct val="120000"/>
                </a:lnSpc>
                <a:spcBef>
                  <a:spcPts val="571"/>
                </a:spcBef>
                <a:buFont typeface="Verdana" panose="020B0604030504040204" pitchFamily="34" charset="0"/>
                <a:buChar char="›"/>
              </a:pPr>
              <a:r>
                <a:rPr lang="en-US" sz="1100" dirty="0">
                  <a:solidFill>
                    <a:srgbClr val="333E48"/>
                  </a:solidFill>
                  <a:latin typeface="Verdana"/>
                </a:rPr>
                <a:t>At the core of all we do</a:t>
              </a:r>
            </a:p>
            <a:p>
              <a:pPr marL="160988" indent="-160988" defTabSz="767942">
                <a:lnSpc>
                  <a:spcPct val="120000"/>
                </a:lnSpc>
                <a:spcBef>
                  <a:spcPts val="571"/>
                </a:spcBef>
                <a:buFont typeface="Verdana" panose="020B0604030504040204" pitchFamily="34" charset="0"/>
                <a:buChar char="›"/>
              </a:pPr>
              <a:r>
                <a:rPr lang="en-US" sz="1100" dirty="0">
                  <a:solidFill>
                    <a:srgbClr val="333E48"/>
                  </a:solidFill>
                  <a:latin typeface="Verdana"/>
                </a:rPr>
                <a:t>Peer-tested best practices research</a:t>
              </a:r>
            </a:p>
            <a:p>
              <a:pPr marL="160988" indent="-160988" defTabSz="767942">
                <a:lnSpc>
                  <a:spcPct val="120000"/>
                </a:lnSpc>
                <a:spcBef>
                  <a:spcPts val="571"/>
                </a:spcBef>
                <a:buFont typeface="Verdana" panose="020B0604030504040204" pitchFamily="34" charset="0"/>
                <a:buChar char="›"/>
              </a:pPr>
              <a:r>
                <a:rPr lang="en-US" sz="1100" dirty="0">
                  <a:solidFill>
                    <a:srgbClr val="333E48"/>
                  </a:solidFill>
                  <a:latin typeface="Verdana"/>
                </a:rPr>
                <a:t>Answers to the most </a:t>
              </a:r>
              <a:br>
                <a:rPr lang="en-US" sz="1100" dirty="0">
                  <a:solidFill>
                    <a:srgbClr val="333E48"/>
                  </a:solidFill>
                  <a:latin typeface="Verdana"/>
                </a:rPr>
              </a:br>
              <a:r>
                <a:rPr lang="en-US" sz="1100" dirty="0">
                  <a:solidFill>
                    <a:srgbClr val="333E48"/>
                  </a:solidFill>
                  <a:latin typeface="Verdana"/>
                </a:rPr>
                <a:t>pressing issues</a:t>
              </a:r>
            </a:p>
          </p:txBody>
        </p:sp>
        <p:sp>
          <p:nvSpPr>
            <p:cNvPr id="32" name="TextBox 31"/>
            <p:cNvSpPr txBox="1"/>
            <p:nvPr/>
          </p:nvSpPr>
          <p:spPr bwMode="gray">
            <a:xfrm>
              <a:off x="3221384" y="674561"/>
              <a:ext cx="2623273" cy="646331"/>
            </a:xfrm>
            <a:prstGeom prst="rect">
              <a:avLst/>
            </a:prstGeom>
            <a:noFill/>
          </p:spPr>
          <p:txBody>
            <a:bodyPr wrap="square" lIns="0" tIns="0" rIns="0" bIns="0" rtlCol="0">
              <a:spAutoFit/>
            </a:bodyPr>
            <a:lstStyle/>
            <a:p>
              <a:pPr defTabSz="767942">
                <a:spcBef>
                  <a:spcPts val="714"/>
                </a:spcBef>
              </a:pPr>
              <a:r>
                <a:rPr lang="en-US" sz="2000" dirty="0">
                  <a:solidFill>
                    <a:srgbClr val="FFFFFF"/>
                  </a:solidFill>
                  <a:latin typeface="Rockwell"/>
                </a:rPr>
                <a:t>Then hardwire those insights into your organization using our technology &amp; services</a:t>
              </a:r>
            </a:p>
          </p:txBody>
        </p:sp>
        <p:cxnSp>
          <p:nvCxnSpPr>
            <p:cNvPr id="33" name="Straight Connector 32"/>
            <p:cNvCxnSpPr/>
            <p:nvPr/>
          </p:nvCxnSpPr>
          <p:spPr bwMode="gray">
            <a:xfrm>
              <a:off x="3225088" y="1367953"/>
              <a:ext cx="2903733"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Isosceles Triangle 33"/>
            <p:cNvSpPr/>
            <p:nvPr/>
          </p:nvSpPr>
          <p:spPr bwMode="gray">
            <a:xfrm rot="5400000">
              <a:off x="3105052" y="76118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35" name="Isosceles Triangle 34"/>
            <p:cNvSpPr/>
            <p:nvPr/>
          </p:nvSpPr>
          <p:spPr bwMode="gray">
            <a:xfrm rot="5400000">
              <a:off x="541366" y="113843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36" name="TextBox 35"/>
            <p:cNvSpPr txBox="1"/>
            <p:nvPr/>
          </p:nvSpPr>
          <p:spPr bwMode="gray">
            <a:xfrm>
              <a:off x="3221384" y="1510110"/>
              <a:ext cx="2676799" cy="743280"/>
            </a:xfrm>
            <a:prstGeom prst="rect">
              <a:avLst/>
            </a:prstGeom>
            <a:noFill/>
          </p:spPr>
          <p:txBody>
            <a:bodyPr wrap="square" lIns="0" tIns="0" rIns="0" bIns="0" numCol="1" spcCol="457200" rtlCol="0">
              <a:spAutoFit/>
            </a:bodyPr>
            <a:lstStyle/>
            <a:p>
              <a:pPr defTabSz="767942">
                <a:lnSpc>
                  <a:spcPct val="120000"/>
                </a:lnSpc>
                <a:spcBef>
                  <a:spcPts val="1143"/>
                </a:spcBef>
              </a:pPr>
              <a:r>
                <a:rPr lang="en-US" sz="1300" b="1" dirty="0">
                  <a:solidFill>
                    <a:srgbClr val="FFFFFF"/>
                  </a:solidFill>
                  <a:latin typeface="Verdana"/>
                </a:rPr>
                <a:t>Enrollment Management </a:t>
              </a:r>
            </a:p>
            <a:p>
              <a:pPr defTabSz="767942">
                <a:spcBef>
                  <a:spcPts val="429"/>
                </a:spcBef>
              </a:pPr>
              <a:r>
                <a:rPr lang="en-US" sz="1000" dirty="0">
                  <a:solidFill>
                    <a:srgbClr val="FFFFFF"/>
                  </a:solidFill>
                  <a:latin typeface="Verdana"/>
                </a:rPr>
                <a:t>Our </a:t>
              </a:r>
              <a:r>
                <a:rPr lang="en-US" sz="1000" b="1" dirty="0">
                  <a:solidFill>
                    <a:srgbClr val="FFFFFF"/>
                  </a:solidFill>
                  <a:latin typeface="Verdana"/>
                </a:rPr>
                <a:t>Enrollment Services </a:t>
              </a:r>
              <a:r>
                <a:rPr lang="en-US" sz="1000" dirty="0">
                  <a:solidFill>
                    <a:srgbClr val="FFFFFF"/>
                  </a:solidFill>
                  <a:latin typeface="Verdana"/>
                </a:rPr>
                <a:t>division provides data-driven undergraduate and graduate solutions that target qualified prospective students; build relationships throughout the search, application, and yield process; and optimize financial aid resources.</a:t>
              </a:r>
            </a:p>
          </p:txBody>
        </p:sp>
        <p:sp>
          <p:nvSpPr>
            <p:cNvPr id="37" name="TextBox 36"/>
            <p:cNvSpPr txBox="1"/>
            <p:nvPr/>
          </p:nvSpPr>
          <p:spPr bwMode="gray">
            <a:xfrm>
              <a:off x="3221384" y="2377361"/>
              <a:ext cx="2676799" cy="635559"/>
            </a:xfrm>
            <a:prstGeom prst="rect">
              <a:avLst/>
            </a:prstGeom>
            <a:noFill/>
          </p:spPr>
          <p:txBody>
            <a:bodyPr wrap="square" lIns="0" tIns="0" rIns="0" bIns="0" numCol="1" spcCol="457200" rtlCol="0">
              <a:spAutoFit/>
            </a:bodyPr>
            <a:lstStyle/>
            <a:p>
              <a:pPr defTabSz="767942">
                <a:lnSpc>
                  <a:spcPct val="120000"/>
                </a:lnSpc>
                <a:spcBef>
                  <a:spcPts val="1143"/>
                </a:spcBef>
              </a:pPr>
              <a:r>
                <a:rPr lang="en-US" sz="1300" b="1" dirty="0">
                  <a:solidFill>
                    <a:srgbClr val="FFFFFF"/>
                  </a:solidFill>
                  <a:latin typeface="Verdana"/>
                </a:rPr>
                <a:t>Student Success </a:t>
              </a:r>
            </a:p>
            <a:p>
              <a:pPr defTabSz="767942">
                <a:spcBef>
                  <a:spcPts val="429"/>
                </a:spcBef>
              </a:pPr>
              <a:r>
                <a:rPr lang="en-US" sz="1000" dirty="0">
                  <a:solidFill>
                    <a:srgbClr val="FFFFFF"/>
                  </a:solidFill>
                  <a:latin typeface="Verdana"/>
                </a:rPr>
                <a:t>Members of the </a:t>
              </a:r>
              <a:r>
                <a:rPr lang="en-US" sz="1000" b="1" dirty="0">
                  <a:solidFill>
                    <a:srgbClr val="FFFFFF"/>
                  </a:solidFill>
                  <a:latin typeface="Verdana"/>
                </a:rPr>
                <a:t>Student Success Collaborative</a:t>
              </a:r>
              <a:r>
                <a:rPr lang="en-US" sz="1000" dirty="0">
                  <a:solidFill>
                    <a:srgbClr val="FFFFFF"/>
                  </a:solidFill>
                  <a:latin typeface="Verdana"/>
                </a:rPr>
                <a:t> use research, consulting, and an enterprise-wide student success management system to help students persist, graduate, and succeed.</a:t>
              </a:r>
            </a:p>
          </p:txBody>
        </p:sp>
        <p:sp>
          <p:nvSpPr>
            <p:cNvPr id="38" name="TextBox 37"/>
            <p:cNvSpPr txBox="1"/>
            <p:nvPr/>
          </p:nvSpPr>
          <p:spPr bwMode="gray">
            <a:xfrm>
              <a:off x="3221384" y="3136892"/>
              <a:ext cx="2676799" cy="635559"/>
            </a:xfrm>
            <a:prstGeom prst="rect">
              <a:avLst/>
            </a:prstGeom>
            <a:noFill/>
          </p:spPr>
          <p:txBody>
            <a:bodyPr wrap="square" lIns="0" tIns="0" rIns="0" bIns="0" numCol="1" spcCol="457200" rtlCol="0">
              <a:spAutoFit/>
            </a:bodyPr>
            <a:lstStyle/>
            <a:p>
              <a:pPr defTabSz="767942">
                <a:lnSpc>
                  <a:spcPct val="120000"/>
                </a:lnSpc>
                <a:spcBef>
                  <a:spcPts val="1143"/>
                </a:spcBef>
              </a:pPr>
              <a:r>
                <a:rPr lang="en-US" sz="1300" b="1" dirty="0">
                  <a:solidFill>
                    <a:srgbClr val="FFFFFF"/>
                  </a:solidFill>
                  <a:latin typeface="Verdana"/>
                </a:rPr>
                <a:t>Growth and Academic Operations </a:t>
              </a:r>
            </a:p>
            <a:p>
              <a:pPr defTabSz="767942">
                <a:spcBef>
                  <a:spcPts val="429"/>
                </a:spcBef>
              </a:pPr>
              <a:r>
                <a:rPr lang="en-US" sz="1000" dirty="0">
                  <a:solidFill>
                    <a:srgbClr val="FFFFFF"/>
                  </a:solidFill>
                  <a:latin typeface="Verdana"/>
                </a:rPr>
                <a:t>Our </a:t>
              </a:r>
              <a:r>
                <a:rPr lang="en-US" sz="1000" b="1" dirty="0">
                  <a:solidFill>
                    <a:srgbClr val="FFFFFF"/>
                  </a:solidFill>
                  <a:latin typeface="Verdana"/>
                </a:rPr>
                <a:t>Academic Performance Solutions </a:t>
              </a:r>
              <a:r>
                <a:rPr lang="en-US" sz="1000" dirty="0">
                  <a:solidFill>
                    <a:srgbClr val="FFFFFF"/>
                  </a:solidFill>
                  <a:latin typeface="Verdana"/>
                </a:rPr>
                <a:t>group partners with university academic and business leaders to help make smart resource trade-offs, improve academic efficiency, and grow academic program revenues.</a:t>
              </a:r>
            </a:p>
          </p:txBody>
        </p:sp>
      </p:grpSp>
      <p:sp>
        <p:nvSpPr>
          <p:cNvPr id="39" name="TextBox 38"/>
          <p:cNvSpPr txBox="1"/>
          <p:nvPr/>
        </p:nvSpPr>
        <p:spPr bwMode="gray">
          <a:xfrm>
            <a:off x="8755464" y="3"/>
            <a:ext cx="388541" cy="191256"/>
          </a:xfrm>
          <a:prstGeom prst="rect">
            <a:avLst/>
          </a:prstGeom>
          <a:noFill/>
        </p:spPr>
        <p:txBody>
          <a:bodyPr wrap="square" lIns="0" tIns="52240" rIns="65302" bIns="0" rtlCol="0">
            <a:spAutoFit/>
          </a:bodyPr>
          <a:lstStyle/>
          <a:p>
            <a:pPr algn="r" defTabSz="767942">
              <a:spcBef>
                <a:spcPts val="714"/>
              </a:spcBef>
            </a:pPr>
            <a:fld id="{11A0A082-46D1-4CDC-90AB-7FACAC0B3028}" type="slidenum">
              <a:rPr lang="en-US" sz="900">
                <a:solidFill>
                  <a:srgbClr val="333E48"/>
                </a:solidFill>
                <a:latin typeface="Rockwell"/>
              </a:rPr>
              <a:pPr algn="r" defTabSz="767942">
                <a:spcBef>
                  <a:spcPts val="714"/>
                </a:spcBef>
              </a:pPr>
              <a:t>‹#›</a:t>
            </a:fld>
            <a:endParaRPr lang="en-US" sz="900" dirty="0">
              <a:solidFill>
                <a:srgbClr val="333E48"/>
              </a:solidFill>
              <a:latin typeface="Rockwell"/>
            </a:endParaRPr>
          </a:p>
        </p:txBody>
      </p:sp>
      <p:grpSp>
        <p:nvGrpSpPr>
          <p:cNvPr id="40" name="Group 39"/>
          <p:cNvGrpSpPr/>
          <p:nvPr/>
        </p:nvGrpSpPr>
        <p:grpSpPr>
          <a:xfrm>
            <a:off x="5088782" y="5868843"/>
            <a:ext cx="1665150" cy="715457"/>
            <a:chOff x="3550776" y="4108190"/>
            <a:chExt cx="1165605" cy="500820"/>
          </a:xfrm>
        </p:grpSpPr>
        <p:sp>
          <p:nvSpPr>
            <p:cNvPr id="41" name="TextBox 40"/>
            <p:cNvSpPr txBox="1"/>
            <p:nvPr/>
          </p:nvSpPr>
          <p:spPr bwMode="gray">
            <a:xfrm>
              <a:off x="3556090" y="4393566"/>
              <a:ext cx="1160291" cy="215444"/>
            </a:xfrm>
            <a:prstGeom prst="rect">
              <a:avLst/>
            </a:prstGeom>
            <a:noFill/>
          </p:spPr>
          <p:txBody>
            <a:bodyPr wrap="square" lIns="0" tIns="0" rIns="0" bIns="0" rtlCol="0">
              <a:spAutoFit/>
            </a:bodyPr>
            <a:lstStyle/>
            <a:p>
              <a:pPr defTabSz="767942">
                <a:spcBef>
                  <a:spcPts val="714"/>
                </a:spcBef>
              </a:pPr>
              <a:r>
                <a:rPr lang="en-US" sz="1000" dirty="0">
                  <a:solidFill>
                    <a:srgbClr val="FFFFFF"/>
                  </a:solidFill>
                  <a:latin typeface="Verdana"/>
                </a:rPr>
                <a:t>Institutions we are proud </a:t>
              </a:r>
              <a:br>
                <a:rPr lang="en-US" sz="1000" dirty="0">
                  <a:solidFill>
                    <a:srgbClr val="FFFFFF"/>
                  </a:solidFill>
                  <a:latin typeface="Verdana"/>
                </a:rPr>
              </a:br>
              <a:r>
                <a:rPr lang="en-US" sz="1000" dirty="0">
                  <a:solidFill>
                    <a:srgbClr val="FFFFFF"/>
                  </a:solidFill>
                  <a:latin typeface="Verdana"/>
                </a:rPr>
                <a:t>to serve</a:t>
              </a:r>
            </a:p>
          </p:txBody>
        </p:sp>
        <p:sp>
          <p:nvSpPr>
            <p:cNvPr id="42" name="TextBox 41"/>
            <p:cNvSpPr txBox="1"/>
            <p:nvPr/>
          </p:nvSpPr>
          <p:spPr bwMode="gray">
            <a:xfrm>
              <a:off x="3550776" y="4108190"/>
              <a:ext cx="732284" cy="280077"/>
            </a:xfrm>
            <a:prstGeom prst="rect">
              <a:avLst/>
            </a:prstGeom>
            <a:noFill/>
          </p:spPr>
          <p:txBody>
            <a:bodyPr wrap="square" lIns="0" tIns="0" rIns="0" bIns="0" rtlCol="0">
              <a:spAutoFit/>
            </a:bodyPr>
            <a:lstStyle/>
            <a:p>
              <a:pPr defTabSz="767942">
                <a:spcBef>
                  <a:spcPts val="714"/>
                </a:spcBef>
              </a:pPr>
              <a:r>
                <a:rPr lang="en-US" sz="2600" dirty="0">
                  <a:solidFill>
                    <a:srgbClr val="FFFFFF"/>
                  </a:solidFill>
                  <a:latin typeface="Rockwell"/>
                </a:rPr>
                <a:t>1,200</a:t>
              </a:r>
              <a:r>
                <a:rPr lang="en-US" sz="2600" baseline="30000" dirty="0">
                  <a:solidFill>
                    <a:srgbClr val="FFFFFF"/>
                  </a:solidFill>
                  <a:latin typeface="Rockwell"/>
                </a:rPr>
                <a:t>+</a:t>
              </a:r>
            </a:p>
          </p:txBody>
        </p:sp>
      </p:grpSp>
    </p:spTree>
    <p:custDataLst>
      <p:tags r:id="rId1"/>
    </p:custDataLst>
    <p:extLst>
      <p:ext uri="{BB962C8B-B14F-4D97-AF65-F5344CB8AC3E}">
        <p14:creationId xmlns:p14="http://schemas.microsoft.com/office/powerpoint/2010/main" val="160528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p:nvSpPr>
        <p:spPr bwMode="gray">
          <a:xfrm rot="10800000">
            <a:off x="7165474" y="1"/>
            <a:ext cx="1204981" cy="424169"/>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endParaRPr lang="en-US" sz="1400" dirty="0">
              <a:solidFill>
                <a:srgbClr val="333E48"/>
              </a:solidFill>
              <a:latin typeface="Verdana"/>
            </a:endParaRPr>
          </a:p>
        </p:txBody>
      </p:sp>
      <p:cxnSp>
        <p:nvCxnSpPr>
          <p:cNvPr id="24" name="Straight Connector 23"/>
          <p:cNvCxnSpPr/>
          <p:nvPr/>
        </p:nvCxnSpPr>
        <p:spPr bwMode="gray">
          <a:xfrm>
            <a:off x="1233973" y="5632106"/>
            <a:ext cx="6676054" cy="0"/>
          </a:xfrm>
          <a:prstGeom prst="line">
            <a:avLst/>
          </a:prstGeom>
          <a:noFill/>
          <a:ln w="6350" cap="flat" cmpd="sng" algn="ctr">
            <a:solidFill>
              <a:schemeClr val="bg1"/>
            </a:solidFill>
            <a:prstDash val="solid"/>
            <a:miter lim="800000"/>
          </a:ln>
          <a:effectLst/>
        </p:spPr>
      </p:cxnSp>
      <p:sp>
        <p:nvSpPr>
          <p:cNvPr id="27" name="TextBox 26"/>
          <p:cNvSpPr txBox="1"/>
          <p:nvPr/>
        </p:nvSpPr>
        <p:spPr bwMode="gray">
          <a:xfrm>
            <a:off x="7165475" y="132253"/>
            <a:ext cx="1204981" cy="200056"/>
          </a:xfrm>
          <a:prstGeom prst="rect">
            <a:avLst/>
          </a:prstGeom>
          <a:noFill/>
        </p:spPr>
        <p:txBody>
          <a:bodyPr wrap="square" lIns="0" tIns="0" rIns="0" bIns="0" rtlCol="0">
            <a:spAutoFit/>
          </a:bodyPr>
          <a:lstStyle/>
          <a:p>
            <a:pPr algn="ctr" defTabSz="767942">
              <a:spcBef>
                <a:spcPts val="714"/>
              </a:spcBef>
            </a:pPr>
            <a:r>
              <a:rPr lang="en-US" sz="1300" spc="71" dirty="0">
                <a:solidFill>
                  <a:srgbClr val="FFFFFF"/>
                </a:solidFill>
                <a:latin typeface="Rockwell"/>
              </a:rPr>
              <a:t>ROAD MAP</a:t>
            </a:r>
          </a:p>
        </p:txBody>
      </p:sp>
      <p:sp>
        <p:nvSpPr>
          <p:cNvPr id="32" name="Text Placeholder 3"/>
          <p:cNvSpPr>
            <a:spLocks noGrp="1"/>
          </p:cNvSpPr>
          <p:nvPr>
            <p:ph type="body" sz="quarter" idx="13" hasCustomPrompt="1"/>
          </p:nvPr>
        </p:nvSpPr>
        <p:spPr bwMode="gray">
          <a:xfrm>
            <a:off x="1947360" y="1484057"/>
            <a:ext cx="5355771" cy="307777"/>
          </a:xfrm>
        </p:spPr>
        <p:txBody>
          <a:bodyPr anchor="ctr" anchorCtr="0"/>
          <a:lstStyle>
            <a:lvl1pPr marL="0" indent="0">
              <a:spcBef>
                <a:spcPts val="0"/>
              </a:spcBef>
              <a:buNone/>
              <a:defRPr sz="2000" baseline="0">
                <a:solidFill>
                  <a:schemeClr val="bg1"/>
                </a:solidFill>
                <a:latin typeface="+mj-lt"/>
              </a:defRPr>
            </a:lvl1pPr>
            <a:lvl2pPr marL="163253" indent="0">
              <a:buNone/>
              <a:defRPr>
                <a:solidFill>
                  <a:schemeClr val="accent1"/>
                </a:solidFill>
              </a:defRPr>
            </a:lvl2pPr>
            <a:lvl3pPr marL="326505" indent="0">
              <a:buNone/>
              <a:defRPr>
                <a:solidFill>
                  <a:schemeClr val="accent1"/>
                </a:solidFill>
              </a:defRPr>
            </a:lvl3pPr>
            <a:lvl4pPr marL="489760" indent="0">
              <a:buNone/>
              <a:defRPr>
                <a:solidFill>
                  <a:schemeClr val="accent1"/>
                </a:solidFill>
              </a:defRPr>
            </a:lvl4pPr>
            <a:lvl5pPr marL="653012"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1233973" y="1442003"/>
            <a:ext cx="391886" cy="391886"/>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1233973" y="2269681"/>
            <a:ext cx="391886" cy="395713"/>
          </a:xfrm>
          <a:prstGeom prst="ellipse">
            <a:avLst/>
          </a:prstGeom>
          <a:solidFill>
            <a:schemeClr val="accent6"/>
          </a:solidFill>
        </p:spPr>
        <p:txBody>
          <a:bodyPr wrap="none" anchor="ctr" anchorCtr="1">
            <a:noAutofit/>
          </a:bodyPr>
          <a:lstStyle>
            <a:lvl1pPr marL="0" indent="0">
              <a:buNone/>
              <a:defRPr sz="26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947360" y="2367506"/>
            <a:ext cx="5355771" cy="200056"/>
          </a:xfrm>
        </p:spPr>
        <p:txBody>
          <a:bodyPr anchor="ctr" anchorCtr="0"/>
          <a:lstStyle>
            <a:lvl1pPr marL="0" indent="0">
              <a:spcBef>
                <a:spcPts val="0"/>
              </a:spcBef>
              <a:buNone/>
              <a:defRPr sz="1300">
                <a:solidFill>
                  <a:schemeClr val="accent1"/>
                </a:solidFill>
                <a:latin typeface="+mn-lt"/>
              </a:defRPr>
            </a:lvl1pPr>
            <a:lvl2pPr marL="163253" indent="0">
              <a:buNone/>
              <a:defRPr>
                <a:solidFill>
                  <a:schemeClr val="accent1"/>
                </a:solidFill>
              </a:defRPr>
            </a:lvl2pPr>
            <a:lvl3pPr marL="326505" indent="0">
              <a:buNone/>
              <a:defRPr>
                <a:solidFill>
                  <a:schemeClr val="accent1"/>
                </a:solidFill>
              </a:defRPr>
            </a:lvl3pPr>
            <a:lvl4pPr marL="489760" indent="0">
              <a:buNone/>
              <a:defRPr>
                <a:solidFill>
                  <a:schemeClr val="accent1"/>
                </a:solidFill>
              </a:defRPr>
            </a:lvl4pPr>
            <a:lvl5pPr marL="653012"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1233973" y="3101181"/>
            <a:ext cx="391886" cy="395713"/>
          </a:xfrm>
          <a:prstGeom prst="ellipse">
            <a:avLst/>
          </a:prstGeom>
          <a:solidFill>
            <a:schemeClr val="accent6"/>
          </a:solidFill>
        </p:spPr>
        <p:txBody>
          <a:bodyPr wrap="none" anchor="ctr" anchorCtr="1">
            <a:noAutofit/>
          </a:bodyPr>
          <a:lstStyle>
            <a:lvl1pPr marL="0" indent="0">
              <a:buNone/>
              <a:defRPr sz="26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947360" y="3199006"/>
            <a:ext cx="5355771" cy="200056"/>
          </a:xfrm>
        </p:spPr>
        <p:txBody>
          <a:bodyPr anchor="ctr" anchorCtr="0"/>
          <a:lstStyle>
            <a:lvl1pPr marL="0" indent="0">
              <a:spcBef>
                <a:spcPts val="0"/>
              </a:spcBef>
              <a:buNone/>
              <a:defRPr sz="1300">
                <a:solidFill>
                  <a:schemeClr val="accent1"/>
                </a:solidFill>
                <a:latin typeface="+mn-lt"/>
              </a:defRPr>
            </a:lvl1pPr>
            <a:lvl2pPr marL="163253" indent="0">
              <a:buNone/>
              <a:defRPr>
                <a:solidFill>
                  <a:schemeClr val="accent1"/>
                </a:solidFill>
              </a:defRPr>
            </a:lvl2pPr>
            <a:lvl3pPr marL="326505" indent="0">
              <a:buNone/>
              <a:defRPr>
                <a:solidFill>
                  <a:schemeClr val="accent1"/>
                </a:solidFill>
              </a:defRPr>
            </a:lvl3pPr>
            <a:lvl4pPr marL="489760" indent="0">
              <a:buNone/>
              <a:defRPr>
                <a:solidFill>
                  <a:schemeClr val="accent1"/>
                </a:solidFill>
              </a:defRPr>
            </a:lvl4pPr>
            <a:lvl5pPr marL="653012"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1233973" y="3932681"/>
            <a:ext cx="391886" cy="395713"/>
          </a:xfrm>
          <a:prstGeom prst="ellipse">
            <a:avLst/>
          </a:prstGeom>
          <a:solidFill>
            <a:schemeClr val="accent6"/>
          </a:solidFill>
        </p:spPr>
        <p:txBody>
          <a:bodyPr wrap="none" anchor="ctr" anchorCtr="1">
            <a:noAutofit/>
          </a:bodyPr>
          <a:lstStyle>
            <a:lvl1pPr marL="0" indent="0">
              <a:buNone/>
              <a:defRPr sz="26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947360" y="4030506"/>
            <a:ext cx="5355771" cy="200056"/>
          </a:xfrm>
        </p:spPr>
        <p:txBody>
          <a:bodyPr anchor="ctr" anchorCtr="0"/>
          <a:lstStyle>
            <a:lvl1pPr marL="0" indent="0">
              <a:spcBef>
                <a:spcPts val="0"/>
              </a:spcBef>
              <a:buNone/>
              <a:defRPr sz="1300">
                <a:solidFill>
                  <a:schemeClr val="accent1"/>
                </a:solidFill>
                <a:latin typeface="+mn-lt"/>
              </a:defRPr>
            </a:lvl1pPr>
            <a:lvl2pPr marL="163253" indent="0">
              <a:buNone/>
              <a:defRPr>
                <a:solidFill>
                  <a:schemeClr val="accent1"/>
                </a:solidFill>
              </a:defRPr>
            </a:lvl2pPr>
            <a:lvl3pPr marL="326505" indent="0">
              <a:buNone/>
              <a:defRPr>
                <a:solidFill>
                  <a:schemeClr val="accent1"/>
                </a:solidFill>
              </a:defRPr>
            </a:lvl3pPr>
            <a:lvl4pPr marL="489760" indent="0">
              <a:buNone/>
              <a:defRPr>
                <a:solidFill>
                  <a:schemeClr val="accent1"/>
                </a:solidFill>
              </a:defRPr>
            </a:lvl4pPr>
            <a:lvl5pPr marL="653012"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1233973" y="4764179"/>
            <a:ext cx="391886" cy="395713"/>
          </a:xfrm>
          <a:prstGeom prst="ellipse">
            <a:avLst/>
          </a:prstGeom>
          <a:solidFill>
            <a:schemeClr val="accent6"/>
          </a:solidFill>
        </p:spPr>
        <p:txBody>
          <a:bodyPr wrap="none" anchor="ctr" anchorCtr="1">
            <a:noAutofit/>
          </a:bodyPr>
          <a:lstStyle>
            <a:lvl1pPr marL="0" indent="0">
              <a:buNone/>
              <a:defRPr sz="26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947360" y="4862006"/>
            <a:ext cx="5355771" cy="200056"/>
          </a:xfrm>
        </p:spPr>
        <p:txBody>
          <a:bodyPr anchor="ctr" anchorCtr="0"/>
          <a:lstStyle>
            <a:lvl1pPr marL="0" indent="0">
              <a:spcBef>
                <a:spcPts val="0"/>
              </a:spcBef>
              <a:buNone/>
              <a:defRPr sz="1300">
                <a:solidFill>
                  <a:schemeClr val="accent1"/>
                </a:solidFill>
                <a:latin typeface="+mn-lt"/>
              </a:defRPr>
            </a:lvl1pPr>
            <a:lvl2pPr marL="163253" indent="0">
              <a:buNone/>
              <a:defRPr>
                <a:solidFill>
                  <a:schemeClr val="accent1"/>
                </a:solidFill>
              </a:defRPr>
            </a:lvl2pPr>
            <a:lvl3pPr marL="326505" indent="0">
              <a:buNone/>
              <a:defRPr>
                <a:solidFill>
                  <a:schemeClr val="accent1"/>
                </a:solidFill>
              </a:defRPr>
            </a:lvl3pPr>
            <a:lvl4pPr marL="489760" indent="0">
              <a:buNone/>
              <a:defRPr>
                <a:solidFill>
                  <a:schemeClr val="accent1"/>
                </a:solidFill>
              </a:defRPr>
            </a:lvl4pPr>
            <a:lvl5pPr marL="653012" indent="0">
              <a:buNone/>
              <a:defRPr>
                <a:solidFill>
                  <a:schemeClr val="accent1"/>
                </a:solidFill>
              </a:defRPr>
            </a:lvl5pPr>
          </a:lstStyle>
          <a:p>
            <a:pPr lvl="0"/>
            <a:r>
              <a:rPr lang="en-US" dirty="0"/>
              <a:t>Section Title – Verdana 9pt Regular, Accent 1, Title Case</a:t>
            </a:r>
          </a:p>
        </p:txBody>
      </p:sp>
      <p:sp>
        <p:nvSpPr>
          <p:cNvPr id="47" name="TextBox 46"/>
          <p:cNvSpPr txBox="1"/>
          <p:nvPr/>
        </p:nvSpPr>
        <p:spPr bwMode="gray">
          <a:xfrm>
            <a:off x="8755464" y="3"/>
            <a:ext cx="388541" cy="191256"/>
          </a:xfrm>
          <a:prstGeom prst="rect">
            <a:avLst/>
          </a:prstGeom>
          <a:noFill/>
        </p:spPr>
        <p:txBody>
          <a:bodyPr wrap="square" lIns="0" tIns="52240" rIns="65302" bIns="0" rtlCol="0">
            <a:spAutoFit/>
          </a:bodyPr>
          <a:lstStyle/>
          <a:p>
            <a:pPr algn="r" defTabSz="767942">
              <a:spcBef>
                <a:spcPts val="714"/>
              </a:spcBef>
            </a:pPr>
            <a:fld id="{11A0A082-46D1-4CDC-90AB-7FACAC0B3028}" type="slidenum">
              <a:rPr lang="en-US" sz="900">
                <a:solidFill>
                  <a:srgbClr val="FFFFFF"/>
                </a:solidFill>
                <a:latin typeface="Rockwell"/>
              </a:rPr>
              <a:pPr algn="r" defTabSz="767942">
                <a:spcBef>
                  <a:spcPts val="714"/>
                </a:spcBef>
              </a:pPr>
              <a:t>‹#›</a:t>
            </a:fld>
            <a:endParaRPr lang="en-US" sz="900" dirty="0">
              <a:solidFill>
                <a:srgbClr val="FFFFFF"/>
              </a:solidFill>
              <a:latin typeface="Rockwell"/>
            </a:endParaRPr>
          </a:p>
        </p:txBody>
      </p:sp>
      <p:sp>
        <p:nvSpPr>
          <p:cNvPr id="19" name="Text Placeholder 1"/>
          <p:cNvSpPr txBox="1">
            <a:spLocks/>
          </p:cNvSpPr>
          <p:nvPr/>
        </p:nvSpPr>
        <p:spPr bwMode="gray">
          <a:xfrm>
            <a:off x="9242252" y="3"/>
            <a:ext cx="2408404" cy="5192240"/>
          </a:xfrm>
          <a:prstGeom prst="rect">
            <a:avLst/>
          </a:prstGeom>
          <a:solidFill>
            <a:srgbClr val="009900"/>
          </a:solidFill>
        </p:spPr>
        <p:txBody>
          <a:bodyPr vert="horz" wrap="square" lIns="91423" tIns="65302" rIns="91423" bIns="65302"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400" b="1" dirty="0">
                <a:solidFill>
                  <a:srgbClr val="FFFFFF"/>
                </a:solidFill>
                <a:latin typeface="Arial" panose="020B0604020202020204" pitchFamily="34" charset="0"/>
                <a:cs typeface="Arial" panose="020B0604020202020204" pitchFamily="34" charset="0"/>
              </a:rPr>
              <a:t>How to Use this</a:t>
            </a:r>
            <a:br>
              <a:rPr lang="en-US" sz="1400" b="1" dirty="0">
                <a:solidFill>
                  <a:srgbClr val="FFFFFF"/>
                </a:solidFill>
                <a:latin typeface="Arial" panose="020B0604020202020204" pitchFamily="34" charset="0"/>
                <a:cs typeface="Arial" panose="020B0604020202020204" pitchFamily="34" charset="0"/>
              </a:rPr>
            </a:br>
            <a:r>
              <a:rPr lang="en-US" sz="1400" b="1" dirty="0">
                <a:solidFill>
                  <a:srgbClr val="FFFFFF"/>
                </a:solidFill>
                <a:latin typeface="Arial" panose="020B0604020202020204" pitchFamily="34" charset="0"/>
                <a:cs typeface="Arial" panose="020B0604020202020204" pitchFamily="34" charset="0"/>
              </a:rPr>
              <a:t>Editable Road Map</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Insert a road map layout</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Determine how many sections are needed</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If only 3, delete rows 2 and 4. If 4, delete row 5.</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Change the highlighted section title to Verdana 9pt Regular, Accent 1 so all the titles are the exact same</a:t>
            </a:r>
            <a:br>
              <a:rPr lang="en-US" sz="1100" dirty="0">
                <a:solidFill>
                  <a:srgbClr val="FFFFFF"/>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font style</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Type in #’s and section titles for all levels</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Duplicate the slide so you have a slide for each section</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On each slide, change</a:t>
            </a:r>
            <a:br>
              <a:rPr lang="en-US" sz="1100" dirty="0">
                <a:solidFill>
                  <a:srgbClr val="FFFFFF"/>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the highlighted section title back to Rockwell 14pt</a:t>
            </a:r>
            <a:br>
              <a:rPr lang="en-US" sz="1100" dirty="0">
                <a:solidFill>
                  <a:srgbClr val="FFFFFF"/>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Regular, white</a:t>
            </a:r>
          </a:p>
          <a:p>
            <a:pPr>
              <a:spcBef>
                <a:spcPts val="1714"/>
              </a:spcBef>
              <a:buFont typeface="+mj-lt"/>
              <a:buNone/>
            </a:pPr>
            <a:r>
              <a:rPr lang="en-US" sz="1300" b="1" dirty="0">
                <a:solidFill>
                  <a:srgbClr val="FFFFFF"/>
                </a:solidFill>
                <a:latin typeface="Arial" panose="020B0604020202020204" pitchFamily="34" charset="0"/>
                <a:cs typeface="Arial" panose="020B0604020202020204" pitchFamily="34" charset="0"/>
              </a:rPr>
              <a:t>NEED MORE SECTIONS?</a:t>
            </a:r>
          </a:p>
          <a:p>
            <a:pPr>
              <a:spcBef>
                <a:spcPts val="286"/>
              </a:spcBef>
              <a:buFont typeface="+mj-lt"/>
              <a:buNone/>
            </a:pPr>
            <a:r>
              <a:rPr lang="en-US" sz="1100" dirty="0">
                <a:solidFill>
                  <a:srgbClr val="FFFFFF"/>
                </a:solidFill>
                <a:latin typeface="Arial" panose="020B0604020202020204" pitchFamily="34" charset="0"/>
                <a:cs typeface="Arial" panose="020B0604020202020204" pitchFamily="34" charset="0"/>
              </a:rPr>
              <a:t>See the on-screen GLG for a customizable road map layout that includes 8 levels. It can be added as a layout into this deck. </a:t>
            </a:r>
          </a:p>
        </p:txBody>
      </p:sp>
    </p:spTree>
    <p:custDataLst>
      <p:tags r:id="rId1"/>
    </p:custDataLst>
    <p:extLst>
      <p:ext uri="{BB962C8B-B14F-4D97-AF65-F5344CB8AC3E}">
        <p14:creationId xmlns:p14="http://schemas.microsoft.com/office/powerpoint/2010/main" val="2582425629"/>
      </p:ext>
    </p:extLst>
  </p:cSld>
  <p:clrMapOvr>
    <a:masterClrMapping/>
  </p:clrMapOvr>
  <p:extLst mod="1">
    <p:ext uri="{DCECCB84-F9BA-43D5-87BE-67443E8EF086}">
      <p15:sldGuideLst xmlns:p15="http://schemas.microsoft.com/office/powerpoint/2012/main">
        <p15:guide id="1" pos="8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p:nvCxnSpPr>
        <p:spPr bwMode="gray">
          <a:xfrm>
            <a:off x="653146" y="4981151"/>
            <a:ext cx="7111270"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653143" y="2888184"/>
            <a:ext cx="5878286" cy="1006429"/>
          </a:xfrm>
          <a:prstGeom prst="rect">
            <a:avLst/>
          </a:prstGeom>
        </p:spPr>
        <p:txBody>
          <a:bodyPr lIns="0" tIns="0" rIns="0" bIns="0" anchor="b" anchorCtr="0">
            <a:spAutoFit/>
          </a:bodyPr>
          <a:lstStyle>
            <a:lvl1pPr>
              <a:lnSpc>
                <a:spcPct val="90000"/>
              </a:lnSpc>
              <a:defRPr sz="36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653143" y="4039172"/>
            <a:ext cx="5878286" cy="246221"/>
          </a:xfrm>
        </p:spPr>
        <p:txBody>
          <a:bodyPr/>
          <a:lstStyle>
            <a:lvl1pPr marL="0" indent="0">
              <a:spcBef>
                <a:spcPts val="0"/>
              </a:spcBef>
              <a:buNone/>
              <a:defRPr sz="1600">
                <a:solidFill>
                  <a:schemeClr val="accent1"/>
                </a:solidFill>
              </a:defRPr>
            </a:lvl1pPr>
            <a:lvl2pPr marL="163253" indent="0">
              <a:spcBef>
                <a:spcPts val="0"/>
              </a:spcBef>
              <a:buNone/>
              <a:defRPr sz="1600">
                <a:solidFill>
                  <a:schemeClr val="accent1"/>
                </a:solidFill>
              </a:defRPr>
            </a:lvl2pPr>
            <a:lvl3pPr marL="326505" indent="0">
              <a:spcBef>
                <a:spcPts val="0"/>
              </a:spcBef>
              <a:buNone/>
              <a:defRPr sz="1600">
                <a:solidFill>
                  <a:schemeClr val="accent1"/>
                </a:solidFill>
              </a:defRPr>
            </a:lvl3pPr>
            <a:lvl4pPr marL="489760" indent="0">
              <a:spcBef>
                <a:spcPts val="0"/>
              </a:spcBef>
              <a:buNone/>
              <a:defRPr sz="1600">
                <a:solidFill>
                  <a:schemeClr val="accent1"/>
                </a:solidFill>
              </a:defRPr>
            </a:lvl4pPr>
            <a:lvl5pPr marL="653012" indent="0">
              <a:spcBef>
                <a:spcPts val="0"/>
              </a:spcBef>
              <a:buNone/>
              <a:defRPr sz="16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653143" y="5302370"/>
            <a:ext cx="3265714" cy="637537"/>
          </a:xfrm>
        </p:spPr>
        <p:txBody>
          <a:bodyPr/>
          <a:lstStyle>
            <a:lvl1pPr>
              <a:spcBef>
                <a:spcPts val="429"/>
              </a:spcBef>
              <a:defRPr sz="1100">
                <a:solidFill>
                  <a:schemeClr val="bg1"/>
                </a:solidFill>
              </a:defRPr>
            </a:lvl1pPr>
            <a:lvl2pPr>
              <a:spcBef>
                <a:spcPts val="429"/>
              </a:spcBef>
              <a:defRPr sz="1100">
                <a:solidFill>
                  <a:schemeClr val="bg1"/>
                </a:solidFill>
              </a:defRPr>
            </a:lvl2pPr>
            <a:lvl3pPr>
              <a:spcBef>
                <a:spcPts val="429"/>
              </a:spcBef>
              <a:defRPr sz="1100">
                <a:solidFill>
                  <a:schemeClr val="bg1"/>
                </a:solidFill>
              </a:defRPr>
            </a:lvl3pPr>
            <a:lvl4pPr>
              <a:spcBef>
                <a:spcPts val="429"/>
              </a:spcBef>
              <a:defRPr sz="1100">
                <a:solidFill>
                  <a:schemeClr val="bg1"/>
                </a:solidFill>
              </a:defRPr>
            </a:lvl4pPr>
            <a:lvl5pPr>
              <a:spcBef>
                <a:spcPts val="429"/>
              </a:spcBef>
              <a:defRPr sz="11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5905637" y="4991797"/>
            <a:ext cx="1858779" cy="295384"/>
          </a:xfrm>
          <a:prstGeom prst="round2SameRect">
            <a:avLst>
              <a:gd name="adj1" fmla="val 0"/>
              <a:gd name="adj2" fmla="val 19914"/>
            </a:avLst>
          </a:prstGeom>
          <a:solidFill>
            <a:schemeClr val="tx2"/>
          </a:solidFill>
        </p:spPr>
        <p:txBody>
          <a:bodyPr wrap="none" lIns="65302" tIns="39182" rIns="65302" bIns="39182">
            <a:spAutoFit/>
          </a:bodyPr>
          <a:lstStyle>
            <a:lvl1pPr marL="0" indent="0" algn="r">
              <a:spcBef>
                <a:spcPts val="0"/>
              </a:spcBef>
              <a:buNone/>
              <a:defRPr sz="1300" cap="all" spc="71"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7799410" y="4530342"/>
            <a:ext cx="1058091" cy="1978564"/>
          </a:xfrm>
        </p:spPr>
        <p:txBody>
          <a:bodyPr/>
          <a:lstStyle>
            <a:lvl1pPr marL="0" indent="0" algn="r">
              <a:spcBef>
                <a:spcPts val="0"/>
              </a:spcBef>
              <a:buNone/>
              <a:defRPr sz="12900">
                <a:solidFill>
                  <a:schemeClr val="accent6"/>
                </a:solidFill>
                <a:latin typeface="+mj-lt"/>
              </a:defRPr>
            </a:lvl1pPr>
          </a:lstStyle>
          <a:p>
            <a:pPr lvl="0"/>
            <a:r>
              <a:rPr lang="en-US" dirty="0"/>
              <a:t>#</a:t>
            </a:r>
          </a:p>
        </p:txBody>
      </p:sp>
      <p:sp>
        <p:nvSpPr>
          <p:cNvPr id="17" name="TextBox 16"/>
          <p:cNvSpPr txBox="1"/>
          <p:nvPr/>
        </p:nvSpPr>
        <p:spPr bwMode="gray">
          <a:xfrm>
            <a:off x="8755464" y="3"/>
            <a:ext cx="388541" cy="191256"/>
          </a:xfrm>
          <a:prstGeom prst="rect">
            <a:avLst/>
          </a:prstGeom>
          <a:noFill/>
        </p:spPr>
        <p:txBody>
          <a:bodyPr wrap="square" lIns="0" tIns="52240" rIns="65302" bIns="0" rtlCol="0">
            <a:spAutoFit/>
          </a:bodyPr>
          <a:lstStyle/>
          <a:p>
            <a:pPr algn="r" defTabSz="767942">
              <a:spcBef>
                <a:spcPts val="714"/>
              </a:spcBef>
            </a:pPr>
            <a:fld id="{11A0A082-46D1-4CDC-90AB-7FACAC0B3028}" type="slidenum">
              <a:rPr lang="en-US" sz="900">
                <a:solidFill>
                  <a:srgbClr val="FFFFFF"/>
                </a:solidFill>
                <a:latin typeface="Rockwell"/>
              </a:rPr>
              <a:pPr algn="r" defTabSz="767942">
                <a:spcBef>
                  <a:spcPts val="714"/>
                </a:spcBef>
              </a:pPr>
              <a:t>‹#›</a:t>
            </a:fld>
            <a:endParaRPr lang="en-US" sz="900" dirty="0">
              <a:solidFill>
                <a:srgbClr val="FFFFFF"/>
              </a:solidFill>
              <a:latin typeface="Rockwell"/>
            </a:endParaRPr>
          </a:p>
        </p:txBody>
      </p:sp>
      <p:sp>
        <p:nvSpPr>
          <p:cNvPr id="12" name="Text Placeholder 1"/>
          <p:cNvSpPr txBox="1">
            <a:spLocks/>
          </p:cNvSpPr>
          <p:nvPr/>
        </p:nvSpPr>
        <p:spPr bwMode="gray">
          <a:xfrm>
            <a:off x="9242257" y="4322512"/>
            <a:ext cx="2205401" cy="2535493"/>
          </a:xfrm>
          <a:prstGeom prst="rect">
            <a:avLst/>
          </a:prstGeom>
          <a:solidFill>
            <a:srgbClr val="009900"/>
          </a:solidFill>
        </p:spPr>
        <p:txBody>
          <a:bodyPr vert="horz" wrap="square" lIns="91423" tIns="65302" rIns="91423" bIns="65302"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400" b="1" dirty="0">
                <a:solidFill>
                  <a:srgbClr val="FFFFFF"/>
                </a:solidFill>
                <a:latin typeface="Arial" panose="020B0604020202020204" pitchFamily="34" charset="0"/>
                <a:cs typeface="Arial" panose="020B0604020202020204" pitchFamily="34" charset="0"/>
              </a:rPr>
              <a:t>What’s a Break Type?</a:t>
            </a:r>
          </a:p>
          <a:p>
            <a:pPr>
              <a:spcBef>
                <a:spcPts val="429"/>
              </a:spcBef>
              <a:buFont typeface="+mj-lt"/>
              <a:buNone/>
            </a:pPr>
            <a:r>
              <a:rPr lang="en-US" sz="1100" dirty="0">
                <a:solidFill>
                  <a:srgbClr val="FFFFFF"/>
                </a:solidFill>
                <a:latin typeface="Arial" panose="020B0604020202020204" pitchFamily="34" charset="0"/>
                <a:cs typeface="Arial" panose="020B0604020202020204" pitchFamily="34" charset="0"/>
              </a:rPr>
              <a:t>Break types can be anything that you want to consider the section following the divider as:</a:t>
            </a:r>
          </a:p>
          <a:p>
            <a:pPr marL="167787" indent="-167787">
              <a:spcBef>
                <a:spcPts val="714"/>
              </a:spcBef>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Section</a:t>
            </a:r>
          </a:p>
          <a:p>
            <a:pPr marL="167787" indent="-167787">
              <a:spcBef>
                <a:spcPts val="286"/>
              </a:spcBef>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Chapter</a:t>
            </a:r>
          </a:p>
          <a:p>
            <a:pPr marL="167787" indent="-167787">
              <a:spcBef>
                <a:spcPts val="286"/>
              </a:spcBef>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Essay</a:t>
            </a:r>
          </a:p>
          <a:p>
            <a:pPr marL="167787" indent="-167787">
              <a:spcBef>
                <a:spcPts val="286"/>
              </a:spcBef>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Appendix</a:t>
            </a:r>
          </a:p>
          <a:p>
            <a:pPr marL="167787" indent="-167787">
              <a:spcBef>
                <a:spcPts val="286"/>
              </a:spcBef>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Etc.</a:t>
            </a:r>
          </a:p>
          <a:p>
            <a:pPr>
              <a:spcBef>
                <a:spcPts val="857"/>
              </a:spcBef>
              <a:buFont typeface="Arial" panose="020B0604020202020204" pitchFamily="34" charset="0"/>
              <a:buNone/>
            </a:pPr>
            <a:r>
              <a:rPr lang="en-US" sz="1100" i="1" dirty="0">
                <a:solidFill>
                  <a:srgbClr val="FFFFFF"/>
                </a:solidFill>
                <a:latin typeface="Arial" panose="020B0604020202020204" pitchFamily="34" charset="0"/>
                <a:cs typeface="Arial" panose="020B0604020202020204" pitchFamily="34" charset="0"/>
              </a:rPr>
              <a:t>If not needed, you may delete the break type box.</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58000" y="976446"/>
            <a:ext cx="1612600" cy="619331"/>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mod="1">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4" name="Rectangle 3"/>
          <p:cNvSpPr/>
          <p:nvPr/>
        </p:nvSpPr>
        <p:spPr bwMode="gray">
          <a:xfrm>
            <a:off x="6" y="2"/>
            <a:ext cx="9143999" cy="858830"/>
          </a:xfrm>
          <a:prstGeom prst="rect">
            <a:avLst/>
          </a:prstGeom>
          <a:solidFill>
            <a:schemeClr val="bg2"/>
          </a:solidFill>
          <a:ln w="19050" cap="flat" cmpd="sng" algn="ctr">
            <a:noFill/>
            <a:prstDash val="solid"/>
            <a:miter lim="800000"/>
          </a:ln>
          <a:effectLst/>
        </p:spPr>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endParaRPr lang="en-US" sz="1400" dirty="0">
              <a:solidFill>
                <a:srgbClr val="333E48"/>
              </a:solidFill>
              <a:latin typeface="Verdana"/>
            </a:endParaRPr>
          </a:p>
        </p:txBody>
      </p:sp>
      <p:cxnSp>
        <p:nvCxnSpPr>
          <p:cNvPr id="14" name="Straight Connector 13"/>
          <p:cNvCxnSpPr/>
          <p:nvPr/>
        </p:nvCxnSpPr>
        <p:spPr bwMode="gray">
          <a:xfrm>
            <a:off x="0" y="858830"/>
            <a:ext cx="91440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p:ph type="body" sz="quarter" idx="15" hasCustomPrompt="1"/>
          </p:nvPr>
        </p:nvSpPr>
        <p:spPr bwMode="gray">
          <a:xfrm>
            <a:off x="400278" y="914667"/>
            <a:ext cx="8346849" cy="263809"/>
          </a:xfrm>
        </p:spPr>
        <p:txBody>
          <a:bodyPr/>
          <a:lstStyle>
            <a:lvl1pPr marL="0" indent="0">
              <a:spcBef>
                <a:spcPts val="0"/>
              </a:spcBef>
              <a:buNone/>
              <a:defRPr sz="1700">
                <a:solidFill>
                  <a:schemeClr val="tx1"/>
                </a:solidFill>
              </a:defRPr>
            </a:lvl1pPr>
            <a:lvl2pPr>
              <a:spcBef>
                <a:spcPts val="0"/>
              </a:spcBef>
              <a:defRPr sz="1700"/>
            </a:lvl2pPr>
            <a:lvl3pPr>
              <a:spcBef>
                <a:spcPts val="0"/>
              </a:spcBef>
              <a:defRPr sz="1700"/>
            </a:lvl3pPr>
            <a:lvl4pPr>
              <a:spcBef>
                <a:spcPts val="0"/>
              </a:spcBef>
              <a:defRPr sz="1700"/>
            </a:lvl4pPr>
            <a:lvl5pPr>
              <a:spcBef>
                <a:spcPts val="0"/>
              </a:spcBef>
              <a:defRPr sz="1700"/>
            </a:lvl5pPr>
          </a:lstStyle>
          <a:p>
            <a:pPr lvl="0"/>
            <a:r>
              <a:rPr lang="en-US" dirty="0"/>
              <a:t>Slide Subtitle – Verdana 12pt Regular, Title Case</a:t>
            </a:r>
          </a:p>
        </p:txBody>
      </p:sp>
      <p:sp>
        <p:nvSpPr>
          <p:cNvPr id="16" name="Text Placeholder 15"/>
          <p:cNvSpPr>
            <a:spLocks noGrp="1"/>
          </p:cNvSpPr>
          <p:nvPr>
            <p:ph type="body" sz="quarter" idx="16" hasCustomPrompt="1"/>
          </p:nvPr>
        </p:nvSpPr>
        <p:spPr bwMode="gray">
          <a:xfrm>
            <a:off x="400277" y="142551"/>
            <a:ext cx="3657600" cy="175873"/>
          </a:xfrm>
        </p:spPr>
        <p:txBody>
          <a:bodyPr anchor="ctr" anchorCtr="0"/>
          <a:lstStyle>
            <a:lvl1pPr marL="0" indent="0">
              <a:spcBef>
                <a:spcPts val="0"/>
              </a:spcBef>
              <a:buNone/>
              <a:defRPr sz="1100">
                <a:solidFill>
                  <a:schemeClr val="tx1"/>
                </a:solidFill>
              </a:defRPr>
            </a:lvl1pPr>
            <a:lvl2pPr marL="163253" indent="0">
              <a:spcBef>
                <a:spcPts val="0"/>
              </a:spcBef>
              <a:buNone/>
              <a:defRPr sz="1100"/>
            </a:lvl2pPr>
            <a:lvl3pPr marL="326505" indent="0">
              <a:spcBef>
                <a:spcPts val="0"/>
              </a:spcBef>
              <a:buNone/>
              <a:defRPr sz="1100"/>
            </a:lvl3pPr>
            <a:lvl4pPr marL="489760" indent="0">
              <a:spcBef>
                <a:spcPts val="0"/>
              </a:spcBef>
              <a:buNone/>
              <a:defRPr sz="1100"/>
            </a:lvl4pPr>
            <a:lvl5pPr marL="653012" indent="0">
              <a:spcBef>
                <a:spcPts val="0"/>
              </a:spcBef>
              <a:buNone/>
              <a:defRPr sz="1100"/>
            </a:lvl5pPr>
          </a:lstStyle>
          <a:p>
            <a:pPr lvl="0"/>
            <a:r>
              <a:rPr lang="en-US" dirty="0"/>
              <a:t>Top Kicker – Verdana 8pt Regular, Title Case</a:t>
            </a:r>
          </a:p>
        </p:txBody>
      </p:sp>
      <p:sp>
        <p:nvSpPr>
          <p:cNvPr id="22" name="Text Placeholder 21"/>
          <p:cNvSpPr>
            <a:spLocks noGrp="1"/>
          </p:cNvSpPr>
          <p:nvPr>
            <p:ph type="body" sz="quarter" idx="18" hasCustomPrompt="1"/>
          </p:nvPr>
        </p:nvSpPr>
        <p:spPr bwMode="gray">
          <a:xfrm>
            <a:off x="7354390" y="6352372"/>
            <a:ext cx="1789611" cy="505633"/>
          </a:xfrm>
        </p:spPr>
        <p:txBody>
          <a:bodyPr rIns="91423" bIns="65302" anchor="b" anchorCtr="0"/>
          <a:lstStyle>
            <a:lvl1pPr marL="0" indent="0">
              <a:spcBef>
                <a:spcPts val="286"/>
              </a:spcBef>
              <a:buNone/>
              <a:defRPr sz="700">
                <a:solidFill>
                  <a:schemeClr val="tx1"/>
                </a:solidFill>
              </a:defRPr>
            </a:lvl1pPr>
            <a:lvl2pPr marL="163253" indent="0">
              <a:spcBef>
                <a:spcPts val="286"/>
              </a:spcBef>
              <a:buNone/>
              <a:defRPr sz="700"/>
            </a:lvl2pPr>
            <a:lvl3pPr marL="326505" indent="0">
              <a:spcBef>
                <a:spcPts val="286"/>
              </a:spcBef>
              <a:buNone/>
              <a:defRPr sz="700"/>
            </a:lvl3pPr>
            <a:lvl4pPr marL="489760" indent="0">
              <a:spcBef>
                <a:spcPts val="286"/>
              </a:spcBef>
              <a:buNone/>
              <a:defRPr sz="700"/>
            </a:lvl4pPr>
            <a:lvl5pPr marL="653012" indent="0">
              <a:spcBef>
                <a:spcPts val="286"/>
              </a:spcBef>
              <a:buNone/>
              <a:defRPr sz="7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p:ph type="body" sz="quarter" idx="19" hasCustomPrompt="1"/>
          </p:nvPr>
        </p:nvSpPr>
        <p:spPr bwMode="gray">
          <a:xfrm>
            <a:off x="1" y="6291179"/>
            <a:ext cx="2923149" cy="329760"/>
          </a:xfrm>
        </p:spPr>
        <p:txBody>
          <a:bodyPr lIns="91423" anchor="b" anchorCtr="0"/>
          <a:lstStyle>
            <a:lvl1pPr marL="163253" indent="-163253">
              <a:spcBef>
                <a:spcPts val="143"/>
              </a:spcBef>
              <a:buFont typeface="+mj-lt"/>
              <a:buAutoNum type="arabicParenR"/>
              <a:defRPr sz="700">
                <a:solidFill>
                  <a:schemeClr val="tx1"/>
                </a:solidFill>
              </a:defRPr>
            </a:lvl1pPr>
            <a:lvl2pPr>
              <a:spcBef>
                <a:spcPts val="286"/>
              </a:spcBef>
              <a:defRPr sz="700"/>
            </a:lvl2pPr>
            <a:lvl3pPr>
              <a:spcBef>
                <a:spcPts val="286"/>
              </a:spcBef>
              <a:defRPr sz="700"/>
            </a:lvl3pPr>
            <a:lvl4pPr>
              <a:spcBef>
                <a:spcPts val="286"/>
              </a:spcBef>
              <a:defRPr sz="700"/>
            </a:lvl4pPr>
            <a:lvl5pPr>
              <a:spcBef>
                <a:spcPts val="286"/>
              </a:spcBef>
              <a:defRPr sz="7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400277" y="442606"/>
            <a:ext cx="7837714" cy="36640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p:nvGrpSpPr>
        <p:grpSpPr bwMode="gray">
          <a:xfrm>
            <a:off x="8411911" y="0"/>
            <a:ext cx="654859" cy="725143"/>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767942"/>
              <a:endParaRPr lang="en-US" sz="1600">
                <a:solidFill>
                  <a:srgbClr val="333E48"/>
                </a:solidFill>
                <a:latin typeface="Verdana"/>
              </a:endParaRPr>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grpSp>
      <p:sp>
        <p:nvSpPr>
          <p:cNvPr id="18" name="TextBox 17"/>
          <p:cNvSpPr txBox="1"/>
          <p:nvPr/>
        </p:nvSpPr>
        <p:spPr bwMode="gray">
          <a:xfrm>
            <a:off x="8804824" y="634435"/>
            <a:ext cx="339181" cy="138499"/>
          </a:xfrm>
          <a:prstGeom prst="rect">
            <a:avLst/>
          </a:prstGeom>
          <a:solidFill>
            <a:schemeClr val="bg2"/>
          </a:solidFill>
        </p:spPr>
        <p:txBody>
          <a:bodyPr wrap="square" lIns="0" tIns="0" rIns="65302" bIns="0" rtlCol="0">
            <a:spAutoFit/>
          </a:bodyPr>
          <a:lstStyle/>
          <a:p>
            <a:pPr algn="r" defTabSz="767942">
              <a:spcBef>
                <a:spcPts val="714"/>
              </a:spcBef>
            </a:pPr>
            <a:fld id="{11A0A082-46D1-4CDC-90AB-7FACAC0B3028}" type="slidenum">
              <a:rPr lang="en-US" sz="900">
                <a:solidFill>
                  <a:srgbClr val="333E48"/>
                </a:solidFill>
                <a:latin typeface="Rockwell"/>
              </a:rPr>
              <a:pPr algn="r" defTabSz="767942">
                <a:spcBef>
                  <a:spcPts val="714"/>
                </a:spcBef>
              </a:pPr>
              <a:t>‹#›</a:t>
            </a:fld>
            <a:endParaRPr lang="en-US" sz="900" dirty="0">
              <a:solidFill>
                <a:srgbClr val="333E48"/>
              </a:solidFill>
              <a:latin typeface="Rockwell"/>
            </a:endParaRPr>
          </a:p>
        </p:txBody>
      </p:sp>
    </p:spTree>
    <p:custDataLst>
      <p:tags r:id="rId1"/>
    </p:custDataLst>
    <p:extLst>
      <p:ext uri="{BB962C8B-B14F-4D97-AF65-F5344CB8AC3E}">
        <p14:creationId xmlns:p14="http://schemas.microsoft.com/office/powerpoint/2010/main" val="2842800116"/>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bwMode="gray">
          <a:xfrm>
            <a:off x="6" y="2"/>
            <a:ext cx="9143999" cy="858830"/>
          </a:xfrm>
          <a:prstGeom prst="rect">
            <a:avLst/>
          </a:prstGeom>
          <a:solidFill>
            <a:schemeClr val="bg2"/>
          </a:solidFill>
          <a:ln w="19050" cap="flat" cmpd="sng" algn="ctr">
            <a:noFill/>
            <a:prstDash val="solid"/>
            <a:miter lim="800000"/>
          </a:ln>
          <a:effectLst/>
        </p:spPr>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endParaRPr lang="en-US" sz="1400" dirty="0">
              <a:solidFill>
                <a:srgbClr val="333E48"/>
              </a:solidFill>
              <a:latin typeface="Verdana"/>
            </a:endParaRPr>
          </a:p>
        </p:txBody>
      </p:sp>
      <p:cxnSp>
        <p:nvCxnSpPr>
          <p:cNvPr id="14" name="Straight Connector 13"/>
          <p:cNvCxnSpPr/>
          <p:nvPr/>
        </p:nvCxnSpPr>
        <p:spPr bwMode="gray">
          <a:xfrm>
            <a:off x="0" y="858830"/>
            <a:ext cx="91440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p:ph type="body" sz="quarter" idx="15" hasCustomPrompt="1"/>
          </p:nvPr>
        </p:nvSpPr>
        <p:spPr bwMode="gray">
          <a:xfrm>
            <a:off x="400278" y="914667"/>
            <a:ext cx="8346849" cy="263809"/>
          </a:xfrm>
        </p:spPr>
        <p:txBody>
          <a:bodyPr/>
          <a:lstStyle>
            <a:lvl1pPr marL="0" indent="0">
              <a:spcBef>
                <a:spcPts val="0"/>
              </a:spcBef>
              <a:buNone/>
              <a:defRPr sz="1700">
                <a:solidFill>
                  <a:schemeClr val="tx1"/>
                </a:solidFill>
              </a:defRPr>
            </a:lvl1pPr>
            <a:lvl2pPr>
              <a:spcBef>
                <a:spcPts val="0"/>
              </a:spcBef>
              <a:defRPr sz="1700"/>
            </a:lvl2pPr>
            <a:lvl3pPr>
              <a:spcBef>
                <a:spcPts val="0"/>
              </a:spcBef>
              <a:defRPr sz="1700"/>
            </a:lvl3pPr>
            <a:lvl4pPr>
              <a:spcBef>
                <a:spcPts val="0"/>
              </a:spcBef>
              <a:defRPr sz="1700"/>
            </a:lvl4pPr>
            <a:lvl5pPr>
              <a:spcBef>
                <a:spcPts val="0"/>
              </a:spcBef>
              <a:defRPr sz="1700"/>
            </a:lvl5pPr>
          </a:lstStyle>
          <a:p>
            <a:pPr lvl="0"/>
            <a:r>
              <a:rPr lang="en-US" dirty="0"/>
              <a:t>Slide Subtitle – Verdana 12pt Regular, Title Case</a:t>
            </a:r>
          </a:p>
        </p:txBody>
      </p:sp>
      <p:sp>
        <p:nvSpPr>
          <p:cNvPr id="16" name="Text Placeholder 15"/>
          <p:cNvSpPr>
            <a:spLocks noGrp="1"/>
          </p:cNvSpPr>
          <p:nvPr>
            <p:ph type="body" sz="quarter" idx="16" hasCustomPrompt="1"/>
          </p:nvPr>
        </p:nvSpPr>
        <p:spPr bwMode="gray">
          <a:xfrm>
            <a:off x="400277" y="142551"/>
            <a:ext cx="3657600" cy="175873"/>
          </a:xfrm>
        </p:spPr>
        <p:txBody>
          <a:bodyPr anchor="ctr" anchorCtr="0"/>
          <a:lstStyle>
            <a:lvl1pPr marL="0" indent="0">
              <a:spcBef>
                <a:spcPts val="0"/>
              </a:spcBef>
              <a:buNone/>
              <a:defRPr sz="1100">
                <a:solidFill>
                  <a:schemeClr val="tx1"/>
                </a:solidFill>
              </a:defRPr>
            </a:lvl1pPr>
            <a:lvl2pPr marL="163253" indent="0">
              <a:spcBef>
                <a:spcPts val="0"/>
              </a:spcBef>
              <a:buNone/>
              <a:defRPr sz="1100"/>
            </a:lvl2pPr>
            <a:lvl3pPr marL="326505" indent="0">
              <a:spcBef>
                <a:spcPts val="0"/>
              </a:spcBef>
              <a:buNone/>
              <a:defRPr sz="1100"/>
            </a:lvl3pPr>
            <a:lvl4pPr marL="489760" indent="0">
              <a:spcBef>
                <a:spcPts val="0"/>
              </a:spcBef>
              <a:buNone/>
              <a:defRPr sz="1100"/>
            </a:lvl4pPr>
            <a:lvl5pPr marL="653012" indent="0">
              <a:spcBef>
                <a:spcPts val="0"/>
              </a:spcBef>
              <a:buNone/>
              <a:defRPr sz="1100"/>
            </a:lvl5pPr>
          </a:lstStyle>
          <a:p>
            <a:pPr lvl="0"/>
            <a:r>
              <a:rPr lang="en-US" dirty="0"/>
              <a:t>Top Kicker – Verdana 8pt Regular, Title Case</a:t>
            </a:r>
          </a:p>
        </p:txBody>
      </p:sp>
      <p:sp>
        <p:nvSpPr>
          <p:cNvPr id="22" name="Text Placeholder 21"/>
          <p:cNvSpPr>
            <a:spLocks noGrp="1"/>
          </p:cNvSpPr>
          <p:nvPr>
            <p:ph type="body" sz="quarter" idx="18" hasCustomPrompt="1"/>
          </p:nvPr>
        </p:nvSpPr>
        <p:spPr bwMode="gray">
          <a:xfrm>
            <a:off x="7354390" y="6352372"/>
            <a:ext cx="1789611" cy="505633"/>
          </a:xfrm>
        </p:spPr>
        <p:txBody>
          <a:bodyPr rIns="91423" bIns="65302" anchor="b" anchorCtr="0"/>
          <a:lstStyle>
            <a:lvl1pPr marL="0" indent="0">
              <a:spcBef>
                <a:spcPts val="286"/>
              </a:spcBef>
              <a:buNone/>
              <a:defRPr sz="700">
                <a:solidFill>
                  <a:schemeClr val="tx1"/>
                </a:solidFill>
              </a:defRPr>
            </a:lvl1pPr>
            <a:lvl2pPr marL="163253" indent="0">
              <a:spcBef>
                <a:spcPts val="286"/>
              </a:spcBef>
              <a:buNone/>
              <a:defRPr sz="700"/>
            </a:lvl2pPr>
            <a:lvl3pPr marL="326505" indent="0">
              <a:spcBef>
                <a:spcPts val="286"/>
              </a:spcBef>
              <a:buNone/>
              <a:defRPr sz="700"/>
            </a:lvl3pPr>
            <a:lvl4pPr marL="489760" indent="0">
              <a:spcBef>
                <a:spcPts val="286"/>
              </a:spcBef>
              <a:buNone/>
              <a:defRPr sz="700"/>
            </a:lvl4pPr>
            <a:lvl5pPr marL="653012" indent="0">
              <a:spcBef>
                <a:spcPts val="286"/>
              </a:spcBef>
              <a:buNone/>
              <a:defRPr sz="7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p:ph type="body" sz="quarter" idx="19" hasCustomPrompt="1"/>
          </p:nvPr>
        </p:nvSpPr>
        <p:spPr bwMode="gray">
          <a:xfrm>
            <a:off x="1" y="6291179"/>
            <a:ext cx="2923149" cy="329760"/>
          </a:xfrm>
        </p:spPr>
        <p:txBody>
          <a:bodyPr lIns="91423" anchor="b" anchorCtr="0"/>
          <a:lstStyle>
            <a:lvl1pPr marL="163253" indent="-163253">
              <a:spcBef>
                <a:spcPts val="143"/>
              </a:spcBef>
              <a:buFont typeface="+mj-lt"/>
              <a:buAutoNum type="arabicParenR"/>
              <a:defRPr sz="700">
                <a:solidFill>
                  <a:schemeClr val="tx1"/>
                </a:solidFill>
              </a:defRPr>
            </a:lvl1pPr>
            <a:lvl2pPr>
              <a:spcBef>
                <a:spcPts val="286"/>
              </a:spcBef>
              <a:defRPr sz="700"/>
            </a:lvl2pPr>
            <a:lvl3pPr>
              <a:spcBef>
                <a:spcPts val="286"/>
              </a:spcBef>
              <a:defRPr sz="700"/>
            </a:lvl3pPr>
            <a:lvl4pPr>
              <a:spcBef>
                <a:spcPts val="286"/>
              </a:spcBef>
              <a:defRPr sz="700"/>
            </a:lvl4pPr>
            <a:lvl5pPr>
              <a:spcBef>
                <a:spcPts val="286"/>
              </a:spcBef>
              <a:defRPr sz="7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400277" y="442606"/>
            <a:ext cx="7837714" cy="36640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p:nvGrpSpPr>
        <p:grpSpPr bwMode="gray">
          <a:xfrm>
            <a:off x="8411911" y="0"/>
            <a:ext cx="654859" cy="725143"/>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767942"/>
              <a:endParaRPr lang="en-US" sz="1600">
                <a:solidFill>
                  <a:srgbClr val="333E48"/>
                </a:solidFill>
                <a:latin typeface="Verdana"/>
              </a:endParaRPr>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grpSp>
      <p:sp>
        <p:nvSpPr>
          <p:cNvPr id="18" name="TextBox 17"/>
          <p:cNvSpPr txBox="1"/>
          <p:nvPr/>
        </p:nvSpPr>
        <p:spPr bwMode="gray">
          <a:xfrm>
            <a:off x="8804824" y="634435"/>
            <a:ext cx="339181" cy="138499"/>
          </a:xfrm>
          <a:prstGeom prst="rect">
            <a:avLst/>
          </a:prstGeom>
          <a:solidFill>
            <a:schemeClr val="bg2"/>
          </a:solidFill>
        </p:spPr>
        <p:txBody>
          <a:bodyPr wrap="square" lIns="0" tIns="0" rIns="65302" bIns="0" rtlCol="0">
            <a:spAutoFit/>
          </a:bodyPr>
          <a:lstStyle/>
          <a:p>
            <a:pPr algn="r" defTabSz="767942">
              <a:spcBef>
                <a:spcPts val="714"/>
              </a:spcBef>
            </a:pPr>
            <a:fld id="{11A0A082-46D1-4CDC-90AB-7FACAC0B3028}" type="slidenum">
              <a:rPr lang="en-US" sz="900">
                <a:solidFill>
                  <a:srgbClr val="333E48"/>
                </a:solidFill>
                <a:latin typeface="Rockwell"/>
              </a:rPr>
              <a:pPr algn="r" defTabSz="767942">
                <a:spcBef>
                  <a:spcPts val="714"/>
                </a:spcBef>
              </a:pPr>
              <a:t>‹#›</a:t>
            </a:fld>
            <a:endParaRPr lang="en-US" sz="900" dirty="0">
              <a:solidFill>
                <a:srgbClr val="333E48"/>
              </a:solidFill>
              <a:latin typeface="Rockwell"/>
            </a:endParaRPr>
          </a:p>
        </p:txBody>
      </p:sp>
    </p:spTree>
    <p:custDataLst>
      <p:tags r:id="rId1"/>
    </p:custDataLst>
    <p:extLst>
      <p:ext uri="{BB962C8B-B14F-4D97-AF65-F5344CB8AC3E}">
        <p14:creationId xmlns:p14="http://schemas.microsoft.com/office/powerpoint/2010/main" val="2758611219"/>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98653" y="442606"/>
            <a:ext cx="5574631" cy="36640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652809" y="863713"/>
            <a:ext cx="5750176" cy="366400"/>
          </a:xfrm>
        </p:spPr>
        <p:txBody>
          <a:bodyPr/>
          <a:lstStyle>
            <a:lvl1pPr marL="0" indent="0">
              <a:lnSpc>
                <a:spcPct val="90000"/>
              </a:lnSpc>
              <a:spcBef>
                <a:spcPts val="0"/>
              </a:spcBef>
              <a:buNone/>
              <a:defRPr sz="2600" spc="71"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542682" y="2467984"/>
            <a:ext cx="6058647" cy="2585323"/>
          </a:xfrm>
        </p:spPr>
        <p:txBody>
          <a:bodyPr/>
          <a:lstStyle>
            <a:lvl1pPr marL="0" indent="0">
              <a:lnSpc>
                <a:spcPct val="120000"/>
              </a:lnSpc>
              <a:spcBef>
                <a:spcPts val="1714"/>
              </a:spcBef>
              <a:buNone/>
              <a:defRPr sz="2000">
                <a:solidFill>
                  <a:schemeClr val="bg1"/>
                </a:solidFill>
              </a:defRPr>
            </a:lvl1pPr>
            <a:lvl2pPr marL="163253" indent="0">
              <a:lnSpc>
                <a:spcPct val="110000"/>
              </a:lnSpc>
              <a:spcBef>
                <a:spcPts val="1714"/>
              </a:spcBef>
              <a:buNone/>
              <a:defRPr sz="2000">
                <a:solidFill>
                  <a:schemeClr val="bg1"/>
                </a:solidFill>
              </a:defRPr>
            </a:lvl2pPr>
            <a:lvl3pPr marL="326505" indent="0">
              <a:lnSpc>
                <a:spcPct val="110000"/>
              </a:lnSpc>
              <a:spcBef>
                <a:spcPts val="1714"/>
              </a:spcBef>
              <a:buNone/>
              <a:defRPr sz="2000">
                <a:solidFill>
                  <a:schemeClr val="bg1"/>
                </a:solidFill>
              </a:defRPr>
            </a:lvl3pPr>
            <a:lvl4pPr marL="489760" indent="0">
              <a:lnSpc>
                <a:spcPct val="110000"/>
              </a:lnSpc>
              <a:spcBef>
                <a:spcPts val="1714"/>
              </a:spcBef>
              <a:buNone/>
              <a:defRPr sz="2000">
                <a:solidFill>
                  <a:schemeClr val="bg1"/>
                </a:solidFill>
              </a:defRPr>
            </a:lvl4pPr>
            <a:lvl5pPr marL="653012" indent="0">
              <a:lnSpc>
                <a:spcPct val="110000"/>
              </a:lnSpc>
              <a:spcBef>
                <a:spcPts val="1714"/>
              </a:spcBef>
              <a:buNone/>
              <a:defRPr sz="20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7354390" y="6352372"/>
            <a:ext cx="1789611" cy="505633"/>
          </a:xfrm>
        </p:spPr>
        <p:txBody>
          <a:bodyPr rIns="91423" bIns="65302" anchor="b" anchorCtr="0"/>
          <a:lstStyle>
            <a:lvl1pPr marL="0" indent="0">
              <a:spcBef>
                <a:spcPts val="286"/>
              </a:spcBef>
              <a:buNone/>
              <a:defRPr sz="700">
                <a:solidFill>
                  <a:schemeClr val="accent2"/>
                </a:solidFill>
              </a:defRPr>
            </a:lvl1pPr>
            <a:lvl2pPr marL="163253" indent="0">
              <a:spcBef>
                <a:spcPts val="286"/>
              </a:spcBef>
              <a:buNone/>
              <a:defRPr sz="700"/>
            </a:lvl2pPr>
            <a:lvl3pPr marL="326505" indent="0">
              <a:spcBef>
                <a:spcPts val="286"/>
              </a:spcBef>
              <a:buNone/>
              <a:defRPr sz="700"/>
            </a:lvl3pPr>
            <a:lvl4pPr marL="489760" indent="0">
              <a:spcBef>
                <a:spcPts val="286"/>
              </a:spcBef>
              <a:buNone/>
              <a:defRPr sz="700"/>
            </a:lvl4pPr>
            <a:lvl5pPr marL="653012" indent="0">
              <a:spcBef>
                <a:spcPts val="286"/>
              </a:spcBef>
              <a:buNone/>
              <a:defRPr sz="7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1" y="6291179"/>
            <a:ext cx="2923149" cy="329760"/>
          </a:xfrm>
        </p:spPr>
        <p:txBody>
          <a:bodyPr lIns="91423" anchor="b" anchorCtr="0"/>
          <a:lstStyle>
            <a:lvl1pPr marL="163253" indent="-163253">
              <a:spcBef>
                <a:spcPts val="143"/>
              </a:spcBef>
              <a:buFont typeface="+mj-lt"/>
              <a:buAutoNum type="arabicParenR"/>
              <a:defRPr sz="700">
                <a:solidFill>
                  <a:schemeClr val="accent2"/>
                </a:solidFill>
              </a:defRPr>
            </a:lvl1pPr>
            <a:lvl2pPr>
              <a:spcBef>
                <a:spcPts val="286"/>
              </a:spcBef>
              <a:defRPr sz="700"/>
            </a:lvl2pPr>
            <a:lvl3pPr>
              <a:spcBef>
                <a:spcPts val="286"/>
              </a:spcBef>
              <a:defRPr sz="700"/>
            </a:lvl3pPr>
            <a:lvl4pPr>
              <a:spcBef>
                <a:spcPts val="286"/>
              </a:spcBef>
              <a:defRPr sz="700"/>
            </a:lvl4pPr>
            <a:lvl5pPr>
              <a:spcBef>
                <a:spcPts val="286"/>
              </a:spcBef>
              <a:defRPr sz="7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p:nvSpPr>
        <p:spPr bwMode="gray">
          <a:xfrm>
            <a:off x="8755464" y="3"/>
            <a:ext cx="388541" cy="191256"/>
          </a:xfrm>
          <a:prstGeom prst="rect">
            <a:avLst/>
          </a:prstGeom>
          <a:noFill/>
        </p:spPr>
        <p:txBody>
          <a:bodyPr wrap="square" lIns="0" tIns="52240" rIns="65302" bIns="0" rtlCol="0">
            <a:spAutoFit/>
          </a:bodyPr>
          <a:lstStyle/>
          <a:p>
            <a:pPr algn="r" defTabSz="767942">
              <a:spcBef>
                <a:spcPts val="714"/>
              </a:spcBef>
            </a:pPr>
            <a:fld id="{11A0A082-46D1-4CDC-90AB-7FACAC0B3028}" type="slidenum">
              <a:rPr lang="en-US" sz="900">
                <a:solidFill>
                  <a:srgbClr val="FFFFFF"/>
                </a:solidFill>
                <a:latin typeface="Rockwell"/>
              </a:rPr>
              <a:pPr algn="r" defTabSz="767942">
                <a:spcBef>
                  <a:spcPts val="714"/>
                </a:spcBef>
              </a:pPr>
              <a:t>‹#›</a:t>
            </a:fld>
            <a:endParaRPr lang="en-US" sz="900" dirty="0">
              <a:solidFill>
                <a:srgbClr val="FFFFFF"/>
              </a:solidFill>
              <a:latin typeface="Rockwell"/>
            </a:endParaRPr>
          </a:p>
        </p:txBody>
      </p:sp>
    </p:spTree>
    <p:custDataLst>
      <p:tags r:id="rId1"/>
    </p:custDataLst>
    <p:extLst>
      <p:ext uri="{BB962C8B-B14F-4D97-AF65-F5344CB8AC3E}">
        <p14:creationId xmlns:p14="http://schemas.microsoft.com/office/powerpoint/2010/main" val="1614469931"/>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792" y="274638"/>
            <a:ext cx="7985008" cy="1143000"/>
          </a:xfrm>
        </p:spPr>
        <p:txBody>
          <a:bodyPr/>
          <a:lstStyle>
            <a:lvl1pPr algn="l">
              <a:defRPr>
                <a:solidFill>
                  <a:srgbClr val="0067B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8589F14-3510-4B40-BB5F-0A63E82B156C}" type="slidenum">
              <a:rPr lang="en-US" smtClean="0"/>
              <a:pPr/>
              <a:t>‹#›</a:t>
            </a:fld>
            <a:endParaRPr lang="en-US" dirty="0"/>
          </a:p>
        </p:txBody>
      </p:sp>
      <p:pic>
        <p:nvPicPr>
          <p:cNvPr id="9" name="Picture 8"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0" name="Straight Connector 9"/>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0491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Copyright)">
    <p:spTree>
      <p:nvGrpSpPr>
        <p:cNvPr id="1" name=""/>
        <p:cNvGrpSpPr/>
        <p:nvPr/>
      </p:nvGrpSpPr>
      <p:grpSpPr>
        <a:xfrm>
          <a:off x="0" y="0"/>
          <a:ext cx="0" cy="0"/>
          <a:chOff x="0" y="0"/>
          <a:chExt cx="0" cy="0"/>
        </a:xfrm>
      </p:grpSpPr>
      <p:sp>
        <p:nvSpPr>
          <p:cNvPr id="20" name="TextBox 19"/>
          <p:cNvSpPr txBox="1"/>
          <p:nvPr/>
        </p:nvSpPr>
        <p:spPr bwMode="gray">
          <a:xfrm>
            <a:off x="8755464" y="3"/>
            <a:ext cx="388541" cy="191256"/>
          </a:xfrm>
          <a:prstGeom prst="rect">
            <a:avLst/>
          </a:prstGeom>
          <a:noFill/>
        </p:spPr>
        <p:txBody>
          <a:bodyPr wrap="square" lIns="0" tIns="52240" rIns="65302" bIns="0" rtlCol="0">
            <a:spAutoFit/>
          </a:bodyPr>
          <a:lstStyle/>
          <a:p>
            <a:pPr algn="r" defTabSz="767942">
              <a:spcBef>
                <a:spcPts val="714"/>
              </a:spcBef>
            </a:pPr>
            <a:fld id="{11A0A082-46D1-4CDC-90AB-7FACAC0B3028}" type="slidenum">
              <a:rPr lang="en-US" sz="900">
                <a:solidFill>
                  <a:srgbClr val="333E48"/>
                </a:solidFill>
                <a:latin typeface="Rockwell"/>
              </a:rPr>
              <a:pPr algn="r" defTabSz="767942">
                <a:spcBef>
                  <a:spcPts val="714"/>
                </a:spcBef>
              </a:pPr>
              <a:t>‹#›</a:t>
            </a:fld>
            <a:endParaRPr lang="en-US" sz="900" dirty="0">
              <a:solidFill>
                <a:srgbClr val="333E48"/>
              </a:solidFill>
              <a:latin typeface="Rockwell"/>
            </a:endParaRPr>
          </a:p>
        </p:txBody>
      </p:sp>
    </p:spTree>
    <p:custDataLst>
      <p:tags r:id="rId1"/>
    </p:custDataLst>
    <p:extLst>
      <p:ext uri="{BB962C8B-B14F-4D97-AF65-F5344CB8AC3E}">
        <p14:creationId xmlns:p14="http://schemas.microsoft.com/office/powerpoint/2010/main" val="968989333"/>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otes">
    <p:bg bwMode="gray">
      <p:bgRef idx="1001">
        <a:schemeClr val="bg1"/>
      </p:bgRef>
    </p:bg>
    <p:spTree>
      <p:nvGrpSpPr>
        <p:cNvPr id="1" name=""/>
        <p:cNvGrpSpPr/>
        <p:nvPr/>
      </p:nvGrpSpPr>
      <p:grpSpPr>
        <a:xfrm>
          <a:off x="0" y="0"/>
          <a:ext cx="0" cy="0"/>
          <a:chOff x="0" y="0"/>
          <a:chExt cx="0" cy="0"/>
        </a:xfrm>
      </p:grpSpPr>
      <p:sp>
        <p:nvSpPr>
          <p:cNvPr id="4" name="Rectangle 3"/>
          <p:cNvSpPr/>
          <p:nvPr/>
        </p:nvSpPr>
        <p:spPr bwMode="gray">
          <a:xfrm>
            <a:off x="6" y="2"/>
            <a:ext cx="9143999" cy="858830"/>
          </a:xfrm>
          <a:prstGeom prst="rect">
            <a:avLst/>
          </a:prstGeom>
          <a:solidFill>
            <a:schemeClr val="bg2"/>
          </a:solidFill>
          <a:ln w="19050" cap="flat" cmpd="sng" algn="ctr">
            <a:noFill/>
            <a:prstDash val="solid"/>
            <a:miter lim="800000"/>
          </a:ln>
          <a:effectLst/>
        </p:spPr>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endParaRPr lang="en-US" sz="1400" dirty="0">
              <a:solidFill>
                <a:srgbClr val="333E48"/>
              </a:solidFill>
              <a:latin typeface="Verdana"/>
            </a:endParaRPr>
          </a:p>
        </p:txBody>
      </p:sp>
      <p:cxnSp>
        <p:nvCxnSpPr>
          <p:cNvPr id="14" name="Straight Connector 13"/>
          <p:cNvCxnSpPr/>
          <p:nvPr/>
        </p:nvCxnSpPr>
        <p:spPr bwMode="gray">
          <a:xfrm>
            <a:off x="0" y="858830"/>
            <a:ext cx="9144000" cy="0"/>
          </a:xfrm>
          <a:prstGeom prst="line">
            <a:avLst/>
          </a:prstGeom>
          <a:noFill/>
          <a:ln w="9525" cap="flat" cmpd="sng" algn="ctr">
            <a:solidFill>
              <a:schemeClr val="accent6"/>
            </a:solidFill>
            <a:prstDash val="solid"/>
            <a:miter lim="800000"/>
          </a:ln>
          <a:effectLst/>
        </p:spPr>
      </p:cxnSp>
      <p:cxnSp>
        <p:nvCxnSpPr>
          <p:cNvPr id="34" name="Straight Connector 33"/>
          <p:cNvCxnSpPr/>
          <p:nvPr/>
        </p:nvCxnSpPr>
        <p:spPr bwMode="gray">
          <a:xfrm>
            <a:off x="405454" y="158701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p:nvSpPr>
        <p:spPr bwMode="gray">
          <a:xfrm>
            <a:off x="405456" y="555090"/>
            <a:ext cx="1103836" cy="253916"/>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r>
              <a:rPr lang="en-US" spc="71" dirty="0">
                <a:solidFill>
                  <a:srgbClr val="333E48"/>
                </a:solidFill>
                <a:latin typeface="Rockwell"/>
              </a:rPr>
              <a:t>Notes:</a:t>
            </a:r>
          </a:p>
        </p:txBody>
      </p:sp>
      <p:grpSp>
        <p:nvGrpSpPr>
          <p:cNvPr id="24" name="Group 23"/>
          <p:cNvGrpSpPr/>
          <p:nvPr/>
        </p:nvGrpSpPr>
        <p:grpSpPr bwMode="gray">
          <a:xfrm>
            <a:off x="8411911" y="0"/>
            <a:ext cx="654859" cy="725143"/>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767942"/>
              <a:endParaRPr lang="en-US" sz="1600">
                <a:solidFill>
                  <a:srgbClr val="333E48"/>
                </a:solidFill>
                <a:latin typeface="Verdana"/>
              </a:endParaRPr>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grpSp>
      <p:sp>
        <p:nvSpPr>
          <p:cNvPr id="44" name="TextBox 43"/>
          <p:cNvSpPr txBox="1"/>
          <p:nvPr/>
        </p:nvSpPr>
        <p:spPr bwMode="gray">
          <a:xfrm>
            <a:off x="8804824" y="634435"/>
            <a:ext cx="339181" cy="138499"/>
          </a:xfrm>
          <a:prstGeom prst="rect">
            <a:avLst/>
          </a:prstGeom>
          <a:solidFill>
            <a:schemeClr val="bg2"/>
          </a:solidFill>
        </p:spPr>
        <p:txBody>
          <a:bodyPr wrap="square" lIns="0" tIns="0" rIns="65302" bIns="0" rtlCol="0">
            <a:spAutoFit/>
          </a:bodyPr>
          <a:lstStyle/>
          <a:p>
            <a:pPr algn="r" defTabSz="767942">
              <a:spcBef>
                <a:spcPts val="714"/>
              </a:spcBef>
            </a:pPr>
            <a:fld id="{11A0A082-46D1-4CDC-90AB-7FACAC0B3028}" type="slidenum">
              <a:rPr lang="en-US" sz="900">
                <a:solidFill>
                  <a:srgbClr val="333E48"/>
                </a:solidFill>
                <a:latin typeface="Rockwell"/>
              </a:rPr>
              <a:pPr algn="r" defTabSz="767942">
                <a:spcBef>
                  <a:spcPts val="714"/>
                </a:spcBef>
              </a:pPr>
              <a:t>‹#›</a:t>
            </a:fld>
            <a:endParaRPr lang="en-US" sz="900" dirty="0">
              <a:solidFill>
                <a:srgbClr val="333E48"/>
              </a:solidFill>
              <a:latin typeface="Rockwell"/>
            </a:endParaRPr>
          </a:p>
        </p:txBody>
      </p:sp>
      <p:cxnSp>
        <p:nvCxnSpPr>
          <p:cNvPr id="45" name="Straight Connector 44"/>
          <p:cNvCxnSpPr/>
          <p:nvPr/>
        </p:nvCxnSpPr>
        <p:spPr bwMode="gray">
          <a:xfrm>
            <a:off x="405454" y="6282041"/>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gray">
          <a:xfrm>
            <a:off x="405454" y="210868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gray">
          <a:xfrm>
            <a:off x="405454" y="263035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gray">
          <a:xfrm>
            <a:off x="405454" y="315202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gray">
          <a:xfrm>
            <a:off x="405454" y="367369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gray">
          <a:xfrm>
            <a:off x="405454" y="419536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gray">
          <a:xfrm>
            <a:off x="405454" y="471703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gray">
          <a:xfrm>
            <a:off x="405454" y="523870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gray">
          <a:xfrm>
            <a:off x="405454" y="576037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530680" y="4670302"/>
            <a:ext cx="7184571" cy="1202124"/>
          </a:xfrm>
          <a:prstGeom prst="rect">
            <a:avLst/>
          </a:prstGeom>
        </p:spPr>
        <p:txBody>
          <a:bodyPr lIns="0" tIns="0" rIns="0" bIns="0" anchor="b" anchorCtr="0">
            <a:spAutoFit/>
          </a:bodyPr>
          <a:lstStyle>
            <a:lvl1pPr>
              <a:lnSpc>
                <a:spcPct val="90000"/>
              </a:lnSpc>
              <a:defRPr sz="4300" b="0" spc="71"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530680" y="6204077"/>
            <a:ext cx="7184571" cy="307777"/>
          </a:xfrm>
        </p:spPr>
        <p:txBody>
          <a:bodyPr/>
          <a:lstStyle>
            <a:lvl1pPr marL="0" indent="0">
              <a:spcBef>
                <a:spcPts val="0"/>
              </a:spcBef>
              <a:buNone/>
              <a:defRPr sz="2000" baseline="0">
                <a:solidFill>
                  <a:schemeClr val="tx1"/>
                </a:solidFill>
              </a:defRPr>
            </a:lvl1pPr>
            <a:lvl2pPr marL="163253" indent="0">
              <a:spcBef>
                <a:spcPts val="0"/>
              </a:spcBef>
              <a:buNone/>
              <a:defRPr sz="2000"/>
            </a:lvl2pPr>
            <a:lvl3pPr marL="326505" indent="0">
              <a:spcBef>
                <a:spcPts val="0"/>
              </a:spcBef>
              <a:buNone/>
              <a:defRPr sz="2000"/>
            </a:lvl3pPr>
            <a:lvl4pPr marL="489760" indent="0">
              <a:spcBef>
                <a:spcPts val="0"/>
              </a:spcBef>
              <a:buNone/>
              <a:defRPr sz="2000"/>
            </a:lvl4pPr>
            <a:lvl5pPr marL="653012" indent="0">
              <a:spcBef>
                <a:spcPts val="0"/>
              </a:spcBef>
              <a:buNone/>
              <a:defRPr sz="2000"/>
            </a:lvl5pPr>
          </a:lstStyle>
          <a:p>
            <a:pPr lvl="0"/>
            <a:r>
              <a:rPr lang="en-US" dirty="0"/>
              <a:t>Cover Subtitle – Verdana 14pt Regular, Title Case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73292" y="542189"/>
            <a:ext cx="2407924" cy="1049384"/>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mod="1">
    <p:ext uri="{DCECCB84-F9BA-43D5-87BE-67443E8EF086}">
      <p15:sldGuideLst xmlns:p15="http://schemas.microsoft.com/office/powerpoint/2012/main">
        <p15:guide id="1" pos="234">
          <p15:clr>
            <a:srgbClr val="FBAE40"/>
          </p15:clr>
        </p15:guide>
        <p15:guide id="2" orient="horz" pos="2591">
          <p15:clr>
            <a:srgbClr val="FBAE40"/>
          </p15:clr>
        </p15:guide>
        <p15:guide id="3" orient="horz" pos="273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ver Page: Bottom Slide">
    <p:spTree>
      <p:nvGrpSpPr>
        <p:cNvPr id="1" name=""/>
        <p:cNvGrpSpPr/>
        <p:nvPr/>
      </p:nvGrpSpPr>
      <p:grpSpPr>
        <a:xfrm>
          <a:off x="0" y="0"/>
          <a:ext cx="0" cy="0"/>
          <a:chOff x="0" y="0"/>
          <a:chExt cx="0" cy="0"/>
        </a:xfrm>
      </p:grpSpPr>
      <p:cxnSp>
        <p:nvCxnSpPr>
          <p:cNvPr id="5" name="Straight Connector 4"/>
          <p:cNvCxnSpPr/>
          <p:nvPr/>
        </p:nvCxnSpPr>
        <p:spPr bwMode="gray">
          <a:xfrm>
            <a:off x="32657" y="5853831"/>
            <a:ext cx="9078686"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5628154" y="5988430"/>
            <a:ext cx="3483189" cy="307777"/>
          </a:xfrm>
          <a:prstGeom prst="rect">
            <a:avLst/>
          </a:prstGeom>
        </p:spPr>
        <p:txBody>
          <a:bodyPr wrap="none" lIns="0" tIns="0" rIns="0" bIns="0" anchor="t" anchorCtr="0">
            <a:spAutoFit/>
          </a:bodyPr>
          <a:lstStyle>
            <a:lvl1pPr algn="r">
              <a:lnSpc>
                <a:spcPct val="100000"/>
              </a:lnSpc>
              <a:defRPr sz="20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4842781" y="6330047"/>
            <a:ext cx="4268567" cy="219840"/>
          </a:xfrm>
        </p:spPr>
        <p:txBody>
          <a:bodyPr wrap="none"/>
          <a:lstStyle>
            <a:lvl1pPr marL="0" indent="0" algn="r">
              <a:spcBef>
                <a:spcPts val="0"/>
              </a:spcBef>
              <a:buNone/>
              <a:defRPr sz="14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mod="1">
    <p:ext uri="{DCECCB84-F9BA-43D5-87BE-67443E8EF086}">
      <p15:sldGuideLst xmlns:p15="http://schemas.microsoft.com/office/powerpoint/2012/main">
        <p15:guide id="1" orient="horz" pos="263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02305" y="442606"/>
            <a:ext cx="5872861" cy="36640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983384" y="1382911"/>
            <a:ext cx="4572000"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983384" y="1679753"/>
            <a:ext cx="4572000" cy="200056"/>
          </a:xfrm>
        </p:spPr>
        <p:txBody>
          <a:bodyPr/>
          <a:lstStyle>
            <a:lvl1pPr marL="0" indent="0">
              <a:spcBef>
                <a:spcPts val="286"/>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983384" y="2299837"/>
            <a:ext cx="4572000"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983384" y="2598596"/>
            <a:ext cx="4572000" cy="200056"/>
          </a:xfrm>
        </p:spPr>
        <p:txBody>
          <a:bodyPr/>
          <a:lstStyle>
            <a:lvl1pPr marL="0" indent="0">
              <a:spcBef>
                <a:spcPts val="286"/>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983384" y="3214971"/>
            <a:ext cx="4572000"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983384" y="3513979"/>
            <a:ext cx="4572000" cy="200056"/>
          </a:xfrm>
        </p:spPr>
        <p:txBody>
          <a:bodyPr/>
          <a:lstStyle>
            <a:lvl1pPr marL="0" indent="0">
              <a:spcBef>
                <a:spcPts val="286"/>
              </a:spcBef>
              <a:buNone/>
              <a:defRPr>
                <a:solidFill>
                  <a:schemeClr val="accent3"/>
                </a:solidFill>
              </a:defRPr>
            </a:lvl1pPr>
            <a:lvl2pPr marL="163253" indent="0">
              <a:spcBef>
                <a:spcPts val="286"/>
              </a:spcBef>
              <a:buNone/>
              <a:defRPr>
                <a:solidFill>
                  <a:schemeClr val="accent3"/>
                </a:solidFill>
              </a:defRPr>
            </a:lvl2pPr>
            <a:lvl3pPr marL="326505" indent="0">
              <a:spcBef>
                <a:spcPts val="286"/>
              </a:spcBef>
              <a:buNone/>
              <a:defRPr>
                <a:solidFill>
                  <a:schemeClr val="accent3"/>
                </a:solidFill>
              </a:defRPr>
            </a:lvl3pPr>
            <a:lvl4pPr marL="489760" indent="0">
              <a:spcBef>
                <a:spcPts val="286"/>
              </a:spcBef>
              <a:buNone/>
              <a:defRPr>
                <a:solidFill>
                  <a:schemeClr val="accent3"/>
                </a:solidFill>
              </a:defRPr>
            </a:lvl4pPr>
            <a:lvl5pPr marL="653012" indent="0">
              <a:spcBef>
                <a:spcPts val="286"/>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983384" y="4125932"/>
            <a:ext cx="4572000"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983384" y="4425576"/>
            <a:ext cx="4572000" cy="200056"/>
          </a:xfrm>
        </p:spPr>
        <p:txBody>
          <a:bodyPr/>
          <a:lstStyle>
            <a:lvl1pPr marL="0" indent="0">
              <a:spcBef>
                <a:spcPts val="286"/>
              </a:spcBef>
              <a:buNone/>
              <a:defRPr>
                <a:solidFill>
                  <a:schemeClr val="accent3"/>
                </a:solidFill>
              </a:defRPr>
            </a:lvl1pPr>
            <a:lvl2pPr marL="163253" indent="0">
              <a:spcBef>
                <a:spcPts val="286"/>
              </a:spcBef>
              <a:buNone/>
              <a:defRPr>
                <a:solidFill>
                  <a:schemeClr val="accent3"/>
                </a:solidFill>
              </a:defRPr>
            </a:lvl2pPr>
            <a:lvl3pPr marL="326505" indent="0">
              <a:spcBef>
                <a:spcPts val="286"/>
              </a:spcBef>
              <a:buNone/>
              <a:defRPr>
                <a:solidFill>
                  <a:schemeClr val="accent3"/>
                </a:solidFill>
              </a:defRPr>
            </a:lvl3pPr>
            <a:lvl4pPr marL="489760" indent="0">
              <a:spcBef>
                <a:spcPts val="286"/>
              </a:spcBef>
              <a:buNone/>
              <a:defRPr>
                <a:solidFill>
                  <a:schemeClr val="accent3"/>
                </a:solidFill>
              </a:defRPr>
            </a:lvl4pPr>
            <a:lvl5pPr marL="653012" indent="0">
              <a:spcBef>
                <a:spcPts val="286"/>
              </a:spcBef>
              <a:buNone/>
              <a:defRPr>
                <a:solidFill>
                  <a:schemeClr val="accent3"/>
                </a:solidFill>
              </a:defRPr>
            </a:lvl5pPr>
          </a:lstStyle>
          <a:p>
            <a:pPr lvl="0"/>
            <a:r>
              <a:rPr lang="en-US" dirty="0"/>
              <a:t>Insert Name(s) Here</a:t>
            </a:r>
          </a:p>
        </p:txBody>
      </p:sp>
      <p:cxnSp>
        <p:nvCxnSpPr>
          <p:cNvPr id="16" name="Straight Connector 15"/>
          <p:cNvCxnSpPr/>
          <p:nvPr/>
        </p:nvCxnSpPr>
        <p:spPr bwMode="gray">
          <a:xfrm>
            <a:off x="6819917" y="442606"/>
            <a:ext cx="0" cy="6415394"/>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bwMode="gray">
          <a:xfrm>
            <a:off x="6943167" y="429765"/>
            <a:ext cx="2006661" cy="6191447"/>
          </a:xfrm>
          <a:prstGeom prst="rect">
            <a:avLst/>
          </a:prstGeom>
          <a:noFill/>
        </p:spPr>
        <p:txBody>
          <a:bodyPr wrap="square" lIns="0" tIns="0" rIns="0" bIns="0" rtlCol="0">
            <a:noAutofit/>
          </a:bodyPr>
          <a:lstStyle/>
          <a:p>
            <a:pPr defTabSz="767942">
              <a:spcBef>
                <a:spcPts val="571"/>
              </a:spcBef>
            </a:pPr>
            <a:r>
              <a:rPr lang="en-US" sz="700" b="1" dirty="0">
                <a:solidFill>
                  <a:srgbClr val="333E48"/>
                </a:solidFill>
                <a:latin typeface="Verdana"/>
                <a:cs typeface="Arial"/>
              </a:rPr>
              <a:t>LEGAL CAVEAT</a:t>
            </a:r>
          </a:p>
          <a:p>
            <a:pPr defTabSz="767942">
              <a:spcBef>
                <a:spcPts val="571"/>
              </a:spcBef>
            </a:pPr>
            <a:r>
              <a:rPr lang="en-US" sz="700" dirty="0">
                <a:solidFill>
                  <a:srgbClr val="333E48"/>
                </a:solidFill>
                <a:latin typeface="Verdana"/>
                <a:cs typeface="Arial"/>
              </a:rPr>
              <a:t>EAB Global, Inc. (“EAB”) has made efforts to verify the accuracy of the information it provides to members. This report relies</a:t>
            </a:r>
            <a:br>
              <a:rPr lang="en-US" sz="700" dirty="0">
                <a:solidFill>
                  <a:srgbClr val="333E48"/>
                </a:solidFill>
                <a:latin typeface="Verdana"/>
                <a:cs typeface="Arial"/>
              </a:rPr>
            </a:br>
            <a:r>
              <a:rPr lang="en-US" sz="700" dirty="0">
                <a:solidFill>
                  <a:srgbClr val="333E48"/>
                </a:solidFill>
                <a:latin typeface="Verdana"/>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700" dirty="0">
                <a:solidFill>
                  <a:srgbClr val="333E48"/>
                </a:solidFill>
                <a:latin typeface="Verdana"/>
                <a:cs typeface="Arial"/>
              </a:rPr>
            </a:br>
            <a:r>
              <a:rPr lang="en-US" sz="700" dirty="0">
                <a:solidFill>
                  <a:srgbClr val="333E48"/>
                </a:solidFill>
                <a:latin typeface="Verdana"/>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defTabSz="767942">
              <a:spcBef>
                <a:spcPts val="857"/>
              </a:spcBef>
            </a:pPr>
            <a:r>
              <a:rPr lang="en-US" sz="700" dirty="0">
                <a:solidFill>
                  <a:srgbClr val="333E48"/>
                </a:solidFill>
                <a:latin typeface="Verdana"/>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mod="1">
    <p:ext uri="{DCECCB84-F9BA-43D5-87BE-67443E8EF086}">
      <p15:sldGuideLst xmlns:p15="http://schemas.microsoft.com/office/powerpoint/2012/main">
        <p15:guide id="1" pos="432">
          <p15:clr>
            <a:srgbClr val="FBAE40"/>
          </p15:clr>
        </p15:guide>
        <p15:guide id="2" orient="horz" pos="195">
          <p15:clr>
            <a:srgbClr val="FBAE40"/>
          </p15:clr>
        </p15:guide>
        <p15:guide id="3" pos="27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side Cover: Bottom Slide">
    <p:spTree>
      <p:nvGrpSpPr>
        <p:cNvPr id="1" name=""/>
        <p:cNvGrpSpPr/>
        <p:nvPr/>
      </p:nvGrpSpPr>
      <p:grpSpPr>
        <a:xfrm>
          <a:off x="0" y="0"/>
          <a:ext cx="0" cy="0"/>
          <a:chOff x="0" y="0"/>
          <a:chExt cx="0" cy="0"/>
        </a:xfrm>
      </p:grpSpPr>
      <p:sp>
        <p:nvSpPr>
          <p:cNvPr id="8" name="TextBox 7"/>
          <p:cNvSpPr txBox="1"/>
          <p:nvPr/>
        </p:nvSpPr>
        <p:spPr bwMode="gray">
          <a:xfrm>
            <a:off x="6943161" y="34367"/>
            <a:ext cx="2105526" cy="6448651"/>
          </a:xfrm>
          <a:prstGeom prst="rect">
            <a:avLst/>
          </a:prstGeom>
          <a:noFill/>
        </p:spPr>
        <p:txBody>
          <a:bodyPr wrap="square" lIns="0" tIns="0" rIns="0" bIns="0" rtlCol="0">
            <a:spAutoFit/>
          </a:bodyPr>
          <a:lstStyle/>
          <a:p>
            <a:pPr defTabSz="767942">
              <a:spcBef>
                <a:spcPts val="571"/>
              </a:spcBef>
            </a:pPr>
            <a:r>
              <a:rPr lang="en-US" sz="700" b="1" dirty="0">
                <a:solidFill>
                  <a:srgbClr val="333E48"/>
                </a:solidFill>
                <a:latin typeface="Verdana"/>
                <a:cs typeface="Arial"/>
              </a:rPr>
              <a:t>IMPORTANT: Please read the following.</a:t>
            </a:r>
          </a:p>
          <a:p>
            <a:pPr defTabSz="767942">
              <a:spcBef>
                <a:spcPts val="571"/>
              </a:spcBef>
            </a:pPr>
            <a:r>
              <a:rPr lang="en-US" sz="700" dirty="0">
                <a:solidFill>
                  <a:srgbClr val="333E48"/>
                </a:solidFill>
                <a:latin typeface="Verdana"/>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30602" indent="-163253" defTabSz="767942">
              <a:spcBef>
                <a:spcPts val="571"/>
              </a:spcBef>
            </a:pPr>
            <a:r>
              <a:rPr lang="en-US" sz="700" dirty="0">
                <a:solidFill>
                  <a:srgbClr val="333E48"/>
                </a:solidFill>
                <a:latin typeface="Verdana"/>
                <a:cs typeface="Arial"/>
              </a:rPr>
              <a:t>1.	All right, title, and interest in and to this Report is owned by an EAB Organization. Except as stated herein, no right, license, permission, or interest of any kind in </a:t>
            </a:r>
            <a:br>
              <a:rPr lang="en-US" sz="700" dirty="0">
                <a:solidFill>
                  <a:srgbClr val="333E48"/>
                </a:solidFill>
                <a:latin typeface="Verdana"/>
                <a:cs typeface="Arial"/>
              </a:rPr>
            </a:br>
            <a:r>
              <a:rPr lang="en-US" sz="700" dirty="0">
                <a:solidFill>
                  <a:srgbClr val="333E48"/>
                </a:solidFill>
                <a:latin typeface="Verdana"/>
                <a:cs typeface="Arial"/>
              </a:rPr>
              <a:t>this Report is intended to be given, transferred to, or acquired by a member. Each member is authorized to use this Report only to the extent expressly authorized herein.</a:t>
            </a:r>
          </a:p>
          <a:p>
            <a:pPr marL="130602" indent="-163253" defTabSz="767942">
              <a:spcBef>
                <a:spcPts val="571"/>
              </a:spcBef>
            </a:pPr>
            <a:r>
              <a:rPr lang="en-US" sz="700" dirty="0">
                <a:solidFill>
                  <a:srgbClr val="333E48"/>
                </a:solidFill>
                <a:latin typeface="Verdana"/>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30602" indent="-163253" defTabSz="767942">
              <a:spcBef>
                <a:spcPts val="571"/>
              </a:spcBef>
            </a:pPr>
            <a:r>
              <a:rPr lang="en-US" sz="700" dirty="0">
                <a:solidFill>
                  <a:srgbClr val="333E48"/>
                </a:solidFill>
                <a:latin typeface="Verdana"/>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700" dirty="0">
                <a:solidFill>
                  <a:srgbClr val="333E48"/>
                </a:solidFill>
                <a:latin typeface="Verdana"/>
                <a:cs typeface="Arial"/>
              </a:rPr>
            </a:br>
            <a:r>
              <a:rPr lang="en-US" sz="700" dirty="0">
                <a:solidFill>
                  <a:srgbClr val="333E48"/>
                </a:solidFill>
                <a:latin typeface="Verdana"/>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30602" indent="-163253" defTabSz="767942">
              <a:spcBef>
                <a:spcPts val="571"/>
              </a:spcBef>
            </a:pPr>
            <a:r>
              <a:rPr lang="en-US" sz="700" dirty="0">
                <a:solidFill>
                  <a:srgbClr val="333E48"/>
                </a:solidFill>
                <a:latin typeface="Verdana"/>
                <a:cs typeface="Arial"/>
              </a:rPr>
              <a:t>4.	Each member shall not remove from this Report any confidential markings, copyright notices, and/or other similar indicia herein.</a:t>
            </a:r>
          </a:p>
          <a:p>
            <a:pPr marL="130602" indent="-163253" defTabSz="767942">
              <a:spcBef>
                <a:spcPts val="571"/>
              </a:spcBef>
            </a:pPr>
            <a:r>
              <a:rPr lang="en-US" sz="700" dirty="0">
                <a:solidFill>
                  <a:srgbClr val="333E48"/>
                </a:solidFill>
                <a:latin typeface="Verdana"/>
                <a:cs typeface="Arial"/>
              </a:rPr>
              <a:t>5.	Each member is responsible for any breach of its obligations as stated herein by any of its employees or agents.</a:t>
            </a:r>
          </a:p>
          <a:p>
            <a:pPr marL="130602" indent="-163253" defTabSz="767942">
              <a:spcBef>
                <a:spcPts val="571"/>
              </a:spcBef>
            </a:pPr>
            <a:r>
              <a:rPr lang="en-US" sz="700" dirty="0">
                <a:solidFill>
                  <a:srgbClr val="333E48"/>
                </a:solidFill>
                <a:latin typeface="Verdana"/>
                <a:cs typeface="Arial"/>
              </a:rPr>
              <a:t>6.	If a member is unwilling to abide by any </a:t>
            </a:r>
            <a:br>
              <a:rPr lang="en-US" sz="700" dirty="0">
                <a:solidFill>
                  <a:srgbClr val="333E48"/>
                </a:solidFill>
                <a:latin typeface="Verdana"/>
                <a:cs typeface="Arial"/>
              </a:rPr>
            </a:br>
            <a:r>
              <a:rPr lang="en-US" sz="700" dirty="0">
                <a:solidFill>
                  <a:srgbClr val="333E48"/>
                </a:solidFill>
                <a:latin typeface="Verdana"/>
                <a:cs typeface="Arial"/>
              </a:rPr>
              <a:t>of the foregoing obligations, then such member shall promptly return this Report and all copies thereof to EAB.</a:t>
            </a:r>
          </a:p>
        </p:txBody>
      </p:sp>
      <p:cxnSp>
        <p:nvCxnSpPr>
          <p:cNvPr id="10" name="Straight Connector 9"/>
          <p:cNvCxnSpPr/>
          <p:nvPr/>
        </p:nvCxnSpPr>
        <p:spPr bwMode="gray">
          <a:xfrm>
            <a:off x="6819917" y="0"/>
            <a:ext cx="0" cy="646112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402300" y="442606"/>
            <a:ext cx="4753517" cy="36640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845074" y="1382911"/>
            <a:ext cx="4310743"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845074" y="1679753"/>
            <a:ext cx="4313603" cy="200056"/>
          </a:xfrm>
        </p:spPr>
        <p:txBody>
          <a:bodyPr/>
          <a:lstStyle>
            <a:lvl1pPr marL="0" indent="0">
              <a:spcBef>
                <a:spcPts val="286"/>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845074" y="2299837"/>
            <a:ext cx="4310743"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845074" y="2598596"/>
            <a:ext cx="4313603" cy="200056"/>
          </a:xfrm>
        </p:spPr>
        <p:txBody>
          <a:bodyPr/>
          <a:lstStyle>
            <a:lvl1pPr marL="0" indent="0">
              <a:spcBef>
                <a:spcPts val="286"/>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845074" y="3214971"/>
            <a:ext cx="4310743"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845074" y="3513979"/>
            <a:ext cx="4313603" cy="200056"/>
          </a:xfrm>
        </p:spPr>
        <p:txBody>
          <a:bodyPr/>
          <a:lstStyle>
            <a:lvl1pPr marL="0" indent="0">
              <a:spcBef>
                <a:spcPts val="286"/>
              </a:spcBef>
              <a:buNone/>
              <a:defRPr>
                <a:solidFill>
                  <a:schemeClr val="accent3"/>
                </a:solidFill>
              </a:defRPr>
            </a:lvl1pPr>
            <a:lvl2pPr marL="163253" indent="0">
              <a:spcBef>
                <a:spcPts val="286"/>
              </a:spcBef>
              <a:buNone/>
              <a:defRPr>
                <a:solidFill>
                  <a:schemeClr val="accent3"/>
                </a:solidFill>
              </a:defRPr>
            </a:lvl2pPr>
            <a:lvl3pPr marL="326505" indent="0">
              <a:spcBef>
                <a:spcPts val="286"/>
              </a:spcBef>
              <a:buNone/>
              <a:defRPr>
                <a:solidFill>
                  <a:schemeClr val="accent3"/>
                </a:solidFill>
              </a:defRPr>
            </a:lvl3pPr>
            <a:lvl4pPr marL="489760" indent="0">
              <a:spcBef>
                <a:spcPts val="286"/>
              </a:spcBef>
              <a:buNone/>
              <a:defRPr>
                <a:solidFill>
                  <a:schemeClr val="accent3"/>
                </a:solidFill>
              </a:defRPr>
            </a:lvl4pPr>
            <a:lvl5pPr marL="653012" indent="0">
              <a:spcBef>
                <a:spcPts val="286"/>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845074" y="4125932"/>
            <a:ext cx="4310743"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845074" y="4425576"/>
            <a:ext cx="4313603" cy="200056"/>
          </a:xfrm>
        </p:spPr>
        <p:txBody>
          <a:bodyPr/>
          <a:lstStyle>
            <a:lvl1pPr marL="0" indent="0">
              <a:spcBef>
                <a:spcPts val="286"/>
              </a:spcBef>
              <a:buNone/>
              <a:defRPr>
                <a:solidFill>
                  <a:schemeClr val="accent3"/>
                </a:solidFill>
              </a:defRPr>
            </a:lvl1pPr>
            <a:lvl2pPr marL="163253" indent="0">
              <a:spcBef>
                <a:spcPts val="286"/>
              </a:spcBef>
              <a:buNone/>
              <a:defRPr>
                <a:solidFill>
                  <a:schemeClr val="accent3"/>
                </a:solidFill>
              </a:defRPr>
            </a:lvl2pPr>
            <a:lvl3pPr marL="326505" indent="0">
              <a:spcBef>
                <a:spcPts val="286"/>
              </a:spcBef>
              <a:buNone/>
              <a:defRPr>
                <a:solidFill>
                  <a:schemeClr val="accent3"/>
                </a:solidFill>
              </a:defRPr>
            </a:lvl3pPr>
            <a:lvl4pPr marL="489760" indent="0">
              <a:spcBef>
                <a:spcPts val="286"/>
              </a:spcBef>
              <a:buNone/>
              <a:defRPr>
                <a:solidFill>
                  <a:schemeClr val="accent3"/>
                </a:solidFill>
              </a:defRPr>
            </a:lvl4pPr>
            <a:lvl5pPr marL="653012" indent="0">
              <a:spcBef>
                <a:spcPts val="286"/>
              </a:spcBef>
              <a:buNone/>
              <a:defRPr>
                <a:solidFill>
                  <a:schemeClr val="accent3"/>
                </a:solidFill>
              </a:defRPr>
            </a:lvl5pPr>
          </a:lstStyle>
          <a:p>
            <a:pPr lvl="0"/>
            <a:r>
              <a:rPr lang="en-US" dirty="0"/>
              <a:t>Insert Name(s) Here</a:t>
            </a:r>
          </a:p>
        </p:txBody>
      </p:sp>
      <p:cxnSp>
        <p:nvCxnSpPr>
          <p:cNvPr id="13" name="Straight Connector 12"/>
          <p:cNvCxnSpPr/>
          <p:nvPr/>
        </p:nvCxnSpPr>
        <p:spPr bwMode="gray">
          <a:xfrm>
            <a:off x="5838329" y="0"/>
            <a:ext cx="0" cy="68580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gray">
          <a:xfrm>
            <a:off x="5961578" y="283982"/>
            <a:ext cx="2944119" cy="6327964"/>
          </a:xfrm>
          <a:prstGeom prst="rect">
            <a:avLst/>
          </a:prstGeom>
          <a:noFill/>
        </p:spPr>
        <p:txBody>
          <a:bodyPr wrap="square" lIns="0" tIns="0" rIns="0" bIns="0" rtlCol="0">
            <a:noAutofit/>
          </a:bodyPr>
          <a:lstStyle/>
          <a:p>
            <a:pPr defTabSz="767942">
              <a:spcBef>
                <a:spcPts val="429"/>
              </a:spcBef>
            </a:pPr>
            <a:r>
              <a:rPr lang="en-US" sz="600" b="1" dirty="0">
                <a:solidFill>
                  <a:srgbClr val="333E48"/>
                </a:solidFill>
                <a:latin typeface="Verdana"/>
              </a:rPr>
              <a:t>LEGAL CAVEAT</a:t>
            </a:r>
          </a:p>
          <a:p>
            <a:pPr defTabSz="767942">
              <a:spcBef>
                <a:spcPts val="429"/>
              </a:spcBef>
            </a:pPr>
            <a:r>
              <a:rPr lang="en-US" sz="600" dirty="0">
                <a:solidFill>
                  <a:srgbClr val="333E48"/>
                </a:solidFill>
                <a:latin typeface="Verdana"/>
              </a:rPr>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member and its employees and agents to abide by the terms set forth herein.</a:t>
            </a:r>
          </a:p>
          <a:p>
            <a:pPr defTabSz="767942">
              <a:spcBef>
                <a:spcPts val="429"/>
              </a:spcBef>
            </a:pPr>
            <a:r>
              <a:rPr lang="en-US" sz="600" dirty="0">
                <a:solidFill>
                  <a:srgbClr val="333E48"/>
                </a:solidFill>
                <a:latin typeface="Verdana"/>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600" dirty="0">
                <a:solidFill>
                  <a:srgbClr val="333E48"/>
                </a:solidFill>
                <a:latin typeface="Verdana"/>
              </a:rPr>
            </a:br>
            <a:r>
              <a:rPr lang="en-US" sz="600" dirty="0">
                <a:solidFill>
                  <a:srgbClr val="333E48"/>
                </a:solidFill>
                <a:latin typeface="Verdana"/>
              </a:rPr>
              <a:t>(b) an endorsement of the company or its products or services by an EAB Organization. No EAB Organization is affiliated with any such company.</a:t>
            </a:r>
          </a:p>
          <a:p>
            <a:pPr defTabSz="767942">
              <a:spcBef>
                <a:spcPts val="1143"/>
              </a:spcBef>
            </a:pPr>
            <a:r>
              <a:rPr lang="en-US" sz="600" b="1" dirty="0">
                <a:solidFill>
                  <a:srgbClr val="333E48"/>
                </a:solidFill>
                <a:latin typeface="Verdana"/>
              </a:rPr>
              <a:t>IMPORTANT: Please read the following.</a:t>
            </a:r>
          </a:p>
          <a:p>
            <a:pPr defTabSz="767942">
              <a:spcBef>
                <a:spcPts val="429"/>
              </a:spcBef>
            </a:pPr>
            <a:r>
              <a:rPr lang="en-US" sz="600" dirty="0">
                <a:solidFill>
                  <a:srgbClr val="333E48"/>
                </a:solidFill>
                <a:latin typeface="Verdana"/>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63253" indent="-163253" defTabSz="767942">
              <a:spcBef>
                <a:spcPts val="429"/>
              </a:spcBef>
            </a:pPr>
            <a:r>
              <a:rPr lang="en-US" sz="600" dirty="0">
                <a:solidFill>
                  <a:srgbClr val="333E48"/>
                </a:solidFill>
                <a:latin typeface="Verdana"/>
              </a:rPr>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63253" indent="-163253" defTabSz="767942">
              <a:spcBef>
                <a:spcPts val="429"/>
              </a:spcBef>
            </a:pPr>
            <a:r>
              <a:rPr lang="en-US" sz="600" dirty="0">
                <a:solidFill>
                  <a:srgbClr val="333E48"/>
                </a:solidFill>
                <a:latin typeface="Verdana"/>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63253" indent="-163253" defTabSz="767942">
              <a:spcBef>
                <a:spcPts val="429"/>
              </a:spcBef>
            </a:pPr>
            <a:r>
              <a:rPr lang="en-US" sz="600" dirty="0">
                <a:solidFill>
                  <a:srgbClr val="333E48"/>
                </a:solidFill>
                <a:latin typeface="Verdana"/>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3253" indent="-163253" defTabSz="767942">
              <a:spcBef>
                <a:spcPts val="429"/>
              </a:spcBef>
            </a:pPr>
            <a:r>
              <a:rPr lang="en-US" sz="600" dirty="0">
                <a:solidFill>
                  <a:srgbClr val="333E48"/>
                </a:solidFill>
                <a:latin typeface="Verdana"/>
              </a:rPr>
              <a:t>4.	Each member shall not remove from this Report any confidential markings, copyright notices, and/or other similar indicia herein.</a:t>
            </a:r>
          </a:p>
          <a:p>
            <a:pPr marL="163253" indent="-163253" defTabSz="767942">
              <a:spcBef>
                <a:spcPts val="429"/>
              </a:spcBef>
            </a:pPr>
            <a:r>
              <a:rPr lang="en-US" sz="600" dirty="0">
                <a:solidFill>
                  <a:srgbClr val="333E48"/>
                </a:solidFill>
                <a:latin typeface="Verdana"/>
              </a:rPr>
              <a:t>5.	Each member is responsible for any breach of its obligations as stated herein by any of its employees or agents.</a:t>
            </a:r>
          </a:p>
          <a:p>
            <a:pPr marL="163253" indent="-163253" defTabSz="767942">
              <a:spcBef>
                <a:spcPts val="429"/>
              </a:spcBef>
            </a:pPr>
            <a:r>
              <a:rPr lang="en-US" sz="600" dirty="0">
                <a:solidFill>
                  <a:srgbClr val="333E48"/>
                </a:solidFill>
                <a:latin typeface="Verdana"/>
              </a:rPr>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mod="1">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p:nvSpPr>
        <p:spPr bwMode="gray">
          <a:xfrm>
            <a:off x="1423409" y="4705498"/>
            <a:ext cx="6297184" cy="1840509"/>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grpSp>
        <p:nvGrpSpPr>
          <p:cNvPr id="27" name="Group 26"/>
          <p:cNvGrpSpPr/>
          <p:nvPr/>
        </p:nvGrpSpPr>
        <p:grpSpPr>
          <a:xfrm>
            <a:off x="2234507" y="4942843"/>
            <a:ext cx="4674989" cy="1368416"/>
            <a:chOff x="2249954" y="8720284"/>
            <a:chExt cx="3272492" cy="957891"/>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p:nvSpPr>
          <p:spPr bwMode="gray">
            <a:xfrm>
              <a:off x="2249954" y="9306278"/>
              <a:ext cx="3272492" cy="371897"/>
            </a:xfrm>
            <a:prstGeom prst="rect">
              <a:avLst/>
            </a:prstGeom>
            <a:noFill/>
          </p:spPr>
          <p:txBody>
            <a:bodyPr wrap="square" lIns="0" tIns="0" rIns="0" bIns="0" rtlCol="0">
              <a:spAutoFit/>
            </a:bodyPr>
            <a:lstStyle/>
            <a:p>
              <a:pPr algn="ctr" defTabSz="767942">
                <a:spcBef>
                  <a:spcPts val="714"/>
                </a:spcBef>
              </a:pPr>
              <a:r>
                <a:rPr lang="en-US" sz="1400" dirty="0">
                  <a:solidFill>
                    <a:srgbClr val="333E48"/>
                  </a:solidFill>
                  <a:latin typeface="Rockwell"/>
                </a:rPr>
                <a:t>Washington DC   Richmond   Birmingham   Minneapolis</a:t>
              </a:r>
            </a:p>
            <a:p>
              <a:pPr algn="ctr" defTabSz="767942">
                <a:spcBef>
                  <a:spcPts val="714"/>
                </a:spcBef>
              </a:pPr>
              <a:r>
                <a:rPr lang="en-US" sz="1400" b="1" dirty="0">
                  <a:solidFill>
                    <a:srgbClr val="333E48"/>
                  </a:solidFill>
                  <a:latin typeface="Rockwell"/>
                </a:rPr>
                <a:t>P</a:t>
              </a:r>
              <a:r>
                <a:rPr lang="en-US" sz="1400" dirty="0">
                  <a:solidFill>
                    <a:srgbClr val="333E48"/>
                  </a:solidFill>
                  <a:latin typeface="Rockwell"/>
                </a:rPr>
                <a:t> 202-747-1000   </a:t>
              </a:r>
              <a:r>
                <a:rPr lang="en-US" sz="1400" b="1" dirty="0">
                  <a:solidFill>
                    <a:srgbClr val="333E48"/>
                  </a:solidFill>
                  <a:latin typeface="Rockwell"/>
                </a:rPr>
                <a:t>F</a:t>
              </a:r>
              <a:r>
                <a:rPr lang="en-US" sz="1400" dirty="0">
                  <a:solidFill>
                    <a:srgbClr val="333E48"/>
                  </a:solidFill>
                  <a:latin typeface="Rockwell"/>
                </a:rPr>
                <a:t> 202-747-1010   </a:t>
              </a:r>
              <a:r>
                <a:rPr lang="en-US" sz="1400" dirty="0">
                  <a:solidFill>
                    <a:srgbClr val="0070CD"/>
                  </a:solidFill>
                  <a:latin typeface="Rockwell"/>
                </a:rPr>
                <a:t>eab.com</a:t>
              </a:r>
            </a:p>
          </p:txBody>
        </p:sp>
        <p:cxnSp>
          <p:nvCxnSpPr>
            <p:cNvPr id="30" name="Straight Connector 29"/>
            <p:cNvCxnSpPr/>
            <p:nvPr/>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a:off x="357967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a:off x="455625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Presentation Cover: w/Roy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510" y="0"/>
            <a:ext cx="10598477" cy="6858000"/>
          </a:xfrm>
          <a:prstGeom prst="rect">
            <a:avLst/>
          </a:prstGeom>
        </p:spPr>
      </p:pic>
      <p:sp>
        <p:nvSpPr>
          <p:cNvPr id="31" name="Rectangle 3"/>
          <p:cNvSpPr/>
          <p:nvPr userDrawn="1"/>
        </p:nvSpPr>
        <p:spPr bwMode="gray">
          <a:xfrm>
            <a:off x="-412510" y="0"/>
            <a:ext cx="6184660" cy="6858000"/>
          </a:xfrm>
          <a:custGeom>
            <a:avLst/>
            <a:gdLst/>
            <a:ahLst/>
            <a:cxnLst/>
            <a:rect l="l" t="t" r="r" b="b"/>
            <a:pathLst>
              <a:path w="5616862" h="4800600">
                <a:moveTo>
                  <a:pt x="0" y="0"/>
                </a:moveTo>
                <a:lnTo>
                  <a:pt x="3842268" y="0"/>
                </a:lnTo>
                <a:cubicBezTo>
                  <a:pt x="4916432" y="761170"/>
                  <a:pt x="5616862" y="2014320"/>
                  <a:pt x="5616862" y="3431064"/>
                </a:cubicBezTo>
                <a:cubicBezTo>
                  <a:pt x="5616862" y="3910692"/>
                  <a:pt x="5536585" y="4371571"/>
                  <a:pt x="5387585" y="4800600"/>
                </a:cubicBezTo>
                <a:lnTo>
                  <a:pt x="0" y="4800600"/>
                </a:lnTo>
                <a:close/>
              </a:path>
            </a:pathLst>
          </a:custGeom>
          <a:solidFill>
            <a:srgbClr val="003D7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pic>
        <p:nvPicPr>
          <p:cNvPr id="32"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83095" y="443020"/>
            <a:ext cx="2287181" cy="344177"/>
          </a:xfrm>
          <a:prstGeom prst="rect">
            <a:avLst/>
          </a:prstGeom>
          <a:noFill/>
          <a:extLst>
            <a:ext uri="{909E8E84-426E-40dd-AFC4-6F175D3DCCD1}">
              <a14:hiddenFill xmlns="" xmlns:a14="http://schemas.microsoft.com/office/drawing/2010/main">
                <a:solidFill>
                  <a:srgbClr val="FFFFFF"/>
                </a:solidFill>
              </a14:hiddenFill>
            </a:ext>
          </a:extLst>
        </p:spPr>
      </p:pic>
      <p:sp>
        <p:nvSpPr>
          <p:cNvPr id="55" name="Rectangle 4"/>
          <p:cNvSpPr/>
          <p:nvPr userDrawn="1"/>
        </p:nvSpPr>
        <p:spPr bwMode="gray">
          <a:xfrm>
            <a:off x="3506777" y="0"/>
            <a:ext cx="2028609" cy="6858000"/>
          </a:xfrm>
          <a:custGeom>
            <a:avLst/>
            <a:gdLst/>
            <a:ahLst/>
            <a:cxnLst/>
            <a:rect l="l" t="t" r="r" b="b"/>
            <a:pathLst>
              <a:path w="2010921" h="4800600">
                <a:moveTo>
                  <a:pt x="0" y="0"/>
                </a:moveTo>
                <a:lnTo>
                  <a:pt x="60057" y="0"/>
                </a:lnTo>
                <a:cubicBezTo>
                  <a:pt x="1228615" y="697485"/>
                  <a:pt x="2010921" y="1974575"/>
                  <a:pt x="2010921" y="3434382"/>
                </a:cubicBezTo>
                <a:cubicBezTo>
                  <a:pt x="2010921" y="3914249"/>
                  <a:pt x="1926388" y="4374373"/>
                  <a:pt x="1771200" y="4800600"/>
                </a:cubicBezTo>
                <a:lnTo>
                  <a:pt x="1739497" y="4800600"/>
                </a:lnTo>
                <a:cubicBezTo>
                  <a:pt x="1895730" y="4374658"/>
                  <a:pt x="1980981" y="3914476"/>
                  <a:pt x="1980981" y="3434382"/>
                </a:cubicBezTo>
                <a:cubicBezTo>
                  <a:pt x="1980981" y="1967062"/>
                  <a:pt x="1184639" y="685737"/>
                  <a:pt x="0" y="0"/>
                </a:cubicBezTo>
                <a:close/>
              </a:path>
            </a:pathLst>
          </a:cu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 name="Title 1"/>
          <p:cNvSpPr>
            <a:spLocks noGrp="1"/>
          </p:cNvSpPr>
          <p:nvPr>
            <p:ph type="title" hasCustomPrompt="1"/>
          </p:nvPr>
        </p:nvSpPr>
        <p:spPr bwMode="gray">
          <a:xfrm>
            <a:off x="283090" y="4287926"/>
            <a:ext cx="6270171" cy="810736"/>
          </a:xfrm>
          <a:prstGeom prst="rect">
            <a:avLst/>
          </a:prstGeom>
        </p:spPr>
        <p:txBody>
          <a:bodyPr lIns="0" tIns="0" rIns="0" bIns="0" anchor="b" anchorCtr="0">
            <a:spAutoFit/>
          </a:bodyPr>
          <a:lstStyle>
            <a:lvl1pPr>
              <a:lnSpc>
                <a:spcPct val="90000"/>
              </a:lnSpc>
              <a:defRPr sz="2900" b="0" baseline="0">
                <a:solidFill>
                  <a:schemeClr val="bg1"/>
                </a:solidFill>
              </a:defRPr>
            </a:lvl1pPr>
          </a:lstStyle>
          <a:p>
            <a:pPr lvl="0"/>
            <a:r>
              <a:rPr lang="en-US" dirty="0"/>
              <a:t>Presentation Title – Rockwell 20pt Regular, Title Case</a:t>
            </a:r>
          </a:p>
        </p:txBody>
      </p:sp>
      <p:sp>
        <p:nvSpPr>
          <p:cNvPr id="5" name="Text Placeholder 4"/>
          <p:cNvSpPr>
            <a:spLocks noGrp="1"/>
          </p:cNvSpPr>
          <p:nvPr>
            <p:ph type="body" sz="quarter" idx="13" hasCustomPrompt="1"/>
          </p:nvPr>
        </p:nvSpPr>
        <p:spPr bwMode="gray">
          <a:xfrm>
            <a:off x="283090" y="5349410"/>
            <a:ext cx="6270171" cy="246221"/>
          </a:xfrm>
        </p:spPr>
        <p:txBody>
          <a:bodyPr/>
          <a:lstStyle>
            <a:lvl1pPr marL="0" indent="0">
              <a:spcBef>
                <a:spcPts val="0"/>
              </a:spcBef>
              <a:buNone/>
              <a:defRPr sz="1600" baseline="0">
                <a:solidFill>
                  <a:schemeClr val="bg1"/>
                </a:solidFill>
              </a:defRPr>
            </a:lvl1pPr>
            <a:lvl2pPr marL="163253" indent="0">
              <a:buNone/>
              <a:defRPr sz="1600">
                <a:solidFill>
                  <a:schemeClr val="accent1"/>
                </a:solidFill>
              </a:defRPr>
            </a:lvl2pPr>
            <a:lvl3pPr marL="326505" indent="0">
              <a:buNone/>
              <a:defRPr sz="1600">
                <a:solidFill>
                  <a:schemeClr val="accent1"/>
                </a:solidFill>
              </a:defRPr>
            </a:lvl3pPr>
            <a:lvl4pPr marL="489760" indent="0">
              <a:buNone/>
              <a:defRPr sz="1600">
                <a:solidFill>
                  <a:schemeClr val="accent1"/>
                </a:solidFill>
              </a:defRPr>
            </a:lvl4pPr>
            <a:lvl5pPr marL="653012" indent="0">
              <a:buNone/>
              <a:defRPr sz="1600">
                <a:solidFill>
                  <a:schemeClr val="accent1"/>
                </a:solidFill>
              </a:defRPr>
            </a:lvl5pPr>
          </a:lstStyle>
          <a:p>
            <a:pPr lvl="0"/>
            <a:r>
              <a:rPr lang="en-US" dirty="0"/>
              <a:t>Presentation Subtitle – Verdana 10.5pt Regular, Title Case</a:t>
            </a:r>
          </a:p>
        </p:txBody>
      </p:sp>
      <p:pic>
        <p:nvPicPr>
          <p:cNvPr id="60" name="Picture 5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3090" y="3219080"/>
            <a:ext cx="3655226" cy="705394"/>
          </a:xfrm>
          <a:prstGeom prst="rect">
            <a:avLst/>
          </a:prstGeom>
        </p:spPr>
      </p:pic>
    </p:spTree>
    <p:extLst>
      <p:ext uri="{BB962C8B-B14F-4D97-AF65-F5344CB8AC3E}">
        <p14:creationId xmlns:p14="http://schemas.microsoft.com/office/powerpoint/2010/main" val="297745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0067B3"/>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94A1BC24-1F73-AB4C-BD0A-1C3CADB8D444}" type="slidenum">
              <a:rPr lang="en-US" smtClean="0"/>
              <a:pPr/>
              <a:t>‹#›</a:t>
            </a:fld>
            <a:endParaRPr lang="en-US"/>
          </a:p>
        </p:txBody>
      </p:sp>
      <p:pic>
        <p:nvPicPr>
          <p:cNvPr id="9" name="Picture 8"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0" name="Straight Connector 9"/>
          <p:cNvCxnSpPr/>
          <p:nvPr userDrawn="1"/>
        </p:nvCxnSpPr>
        <p:spPr>
          <a:xfrm>
            <a:off x="434622" y="4406900"/>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484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vider - No Subtitle">
    <p:bg bwMode="gray">
      <p:bgPr>
        <a:solidFill>
          <a:srgbClr val="003D70"/>
        </a:solidFill>
        <a:effectLst/>
      </p:bgPr>
    </p:bg>
    <p:spTree>
      <p:nvGrpSpPr>
        <p:cNvPr id="1" name=""/>
        <p:cNvGrpSpPr/>
        <p:nvPr/>
      </p:nvGrpSpPr>
      <p:grpSpPr>
        <a:xfrm>
          <a:off x="0" y="0"/>
          <a:ext cx="0" cy="0"/>
          <a:chOff x="0" y="0"/>
          <a:chExt cx="0" cy="0"/>
        </a:xfrm>
      </p:grpSpPr>
      <p:sp>
        <p:nvSpPr>
          <p:cNvPr id="23" name="TextBox 22"/>
          <p:cNvSpPr txBox="1"/>
          <p:nvPr userDrawn="1"/>
        </p:nvSpPr>
        <p:spPr bwMode="gray">
          <a:xfrm>
            <a:off x="8643942" y="3"/>
            <a:ext cx="427127" cy="191256"/>
          </a:xfrm>
          <a:prstGeom prst="rect">
            <a:avLst/>
          </a:prstGeom>
          <a:noFill/>
        </p:spPr>
        <p:txBody>
          <a:bodyPr wrap="square" lIns="0" tIns="52240" rIns="0" bIns="0" rtlCol="0">
            <a:spAutoFit/>
          </a:bodyPr>
          <a:lstStyle/>
          <a:p>
            <a:pPr algn="r" defTabSz="767942">
              <a:spcBef>
                <a:spcPts val="714"/>
              </a:spcBef>
            </a:pPr>
            <a:fld id="{11A0A082-46D1-4CDC-90AB-7FACAC0B3028}" type="slidenum">
              <a:rPr lang="en-US" sz="900">
                <a:solidFill>
                  <a:srgbClr val="FFFFFF"/>
                </a:solidFill>
                <a:latin typeface="Rockwell"/>
              </a:rPr>
              <a:pPr algn="r" defTabSz="767942">
                <a:spcBef>
                  <a:spcPts val="714"/>
                </a:spcBef>
              </a:pPr>
              <a:t>‹#›</a:t>
            </a:fld>
            <a:endParaRPr lang="en-US" sz="900" dirty="0">
              <a:solidFill>
                <a:srgbClr val="FFFFFF"/>
              </a:solidFill>
              <a:latin typeface="Rockwell"/>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4804" y="976446"/>
            <a:ext cx="1612600" cy="619331"/>
          </a:xfrm>
          <a:prstGeom prst="rect">
            <a:avLst/>
          </a:prstGeom>
        </p:spPr>
      </p:pic>
      <p:cxnSp>
        <p:nvCxnSpPr>
          <p:cNvPr id="25" name="Straight Connector 24"/>
          <p:cNvCxnSpPr/>
          <p:nvPr userDrawn="1"/>
        </p:nvCxnSpPr>
        <p:spPr bwMode="gray">
          <a:xfrm>
            <a:off x="664804" y="4981151"/>
            <a:ext cx="709960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hasCustomPrompt="1"/>
          </p:nvPr>
        </p:nvSpPr>
        <p:spPr bwMode="gray">
          <a:xfrm>
            <a:off x="664804" y="2875604"/>
            <a:ext cx="5878286" cy="1006429"/>
          </a:xfrm>
          <a:prstGeom prst="rect">
            <a:avLst/>
          </a:prstGeom>
        </p:spPr>
        <p:txBody>
          <a:bodyPr lIns="0" tIns="0" rIns="0" bIns="0" anchor="b" anchorCtr="0">
            <a:spAutoFit/>
          </a:bodyPr>
          <a:lstStyle>
            <a:lvl1pPr>
              <a:lnSpc>
                <a:spcPct val="90000"/>
              </a:lnSpc>
              <a:defRPr sz="3600" b="0">
                <a:solidFill>
                  <a:schemeClr val="bg1"/>
                </a:solidFill>
              </a:defRPr>
            </a:lvl1pPr>
          </a:lstStyle>
          <a:p>
            <a:r>
              <a:rPr lang="en-US" dirty="0"/>
              <a:t>Divider Title – Rockwell 25pt Regular, Title Case</a:t>
            </a:r>
          </a:p>
        </p:txBody>
      </p:sp>
      <p:sp>
        <p:nvSpPr>
          <p:cNvPr id="28" name="Text Placeholder 6"/>
          <p:cNvSpPr>
            <a:spLocks noGrp="1"/>
          </p:cNvSpPr>
          <p:nvPr>
            <p:ph type="body" sz="quarter" idx="20" hasCustomPrompt="1"/>
          </p:nvPr>
        </p:nvSpPr>
        <p:spPr bwMode="gray">
          <a:xfrm>
            <a:off x="664804" y="5302370"/>
            <a:ext cx="3265714" cy="637537"/>
          </a:xfrm>
        </p:spPr>
        <p:txBody>
          <a:bodyPr/>
          <a:lstStyle>
            <a:lvl1pPr>
              <a:spcBef>
                <a:spcPts val="429"/>
              </a:spcBef>
              <a:defRPr sz="1100">
                <a:solidFill>
                  <a:schemeClr val="bg1"/>
                </a:solidFill>
              </a:defRPr>
            </a:lvl1pPr>
            <a:lvl2pPr>
              <a:spcBef>
                <a:spcPts val="429"/>
              </a:spcBef>
              <a:defRPr sz="1100">
                <a:solidFill>
                  <a:schemeClr val="bg1"/>
                </a:solidFill>
              </a:defRPr>
            </a:lvl2pPr>
            <a:lvl3pPr>
              <a:spcBef>
                <a:spcPts val="429"/>
              </a:spcBef>
              <a:defRPr sz="1100">
                <a:solidFill>
                  <a:schemeClr val="bg1"/>
                </a:solidFill>
              </a:defRPr>
            </a:lvl3pPr>
            <a:lvl4pPr>
              <a:spcBef>
                <a:spcPts val="429"/>
              </a:spcBef>
              <a:defRPr sz="1100">
                <a:solidFill>
                  <a:schemeClr val="bg1"/>
                </a:solidFill>
              </a:defRPr>
            </a:lvl4pPr>
            <a:lvl5pPr>
              <a:spcBef>
                <a:spcPts val="429"/>
              </a:spcBef>
              <a:defRPr sz="11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9" name="Text Placeholder 15"/>
          <p:cNvSpPr>
            <a:spLocks noGrp="1"/>
          </p:cNvSpPr>
          <p:nvPr>
            <p:ph type="body" sz="quarter" idx="21" hasCustomPrompt="1"/>
          </p:nvPr>
        </p:nvSpPr>
        <p:spPr bwMode="gray">
          <a:xfrm>
            <a:off x="5934639" y="4991797"/>
            <a:ext cx="1829776" cy="295384"/>
          </a:xfrm>
          <a:prstGeom prst="round2SameRect">
            <a:avLst>
              <a:gd name="adj1" fmla="val 0"/>
              <a:gd name="adj2" fmla="val 19914"/>
            </a:avLst>
          </a:prstGeom>
          <a:solidFill>
            <a:schemeClr val="tx2"/>
          </a:solidFill>
        </p:spPr>
        <p:txBody>
          <a:bodyPr wrap="none" lIns="65302" tIns="39182" rIns="65302" bIns="39182"/>
          <a:lstStyle>
            <a:lvl1pPr marL="0" indent="0" algn="r">
              <a:spcBef>
                <a:spcPts val="0"/>
              </a:spcBef>
              <a:buNone/>
              <a:defRPr sz="1300" cap="all" spc="57" baseline="0">
                <a:solidFill>
                  <a:schemeClr val="bg1"/>
                </a:solidFill>
                <a:latin typeface="+mj-lt"/>
              </a:defRPr>
            </a:lvl1pPr>
          </a:lstStyle>
          <a:p>
            <a:pPr lvl="0"/>
            <a:r>
              <a:rPr lang="en-US" dirty="0"/>
              <a:t>Insert break type</a:t>
            </a:r>
          </a:p>
        </p:txBody>
      </p:sp>
      <p:sp>
        <p:nvSpPr>
          <p:cNvPr id="30" name="Text Placeholder 17"/>
          <p:cNvSpPr>
            <a:spLocks noGrp="1"/>
          </p:cNvSpPr>
          <p:nvPr>
            <p:ph type="body" sz="quarter" idx="22" hasCustomPrompt="1"/>
          </p:nvPr>
        </p:nvSpPr>
        <p:spPr bwMode="gray">
          <a:xfrm>
            <a:off x="7799410" y="4530342"/>
            <a:ext cx="1058091" cy="1978564"/>
          </a:xfrm>
        </p:spPr>
        <p:txBody>
          <a:bodyPr/>
          <a:lstStyle>
            <a:lvl1pPr marL="0" indent="0" algn="r">
              <a:spcBef>
                <a:spcPts val="0"/>
              </a:spcBef>
              <a:buNone/>
              <a:defRPr sz="12900">
                <a:solidFill>
                  <a:schemeClr val="accent6"/>
                </a:solidFill>
                <a:latin typeface="+mj-lt"/>
              </a:defRPr>
            </a:lvl1pPr>
          </a:lstStyle>
          <a:p>
            <a:pPr lvl="0"/>
            <a:r>
              <a:rPr lang="en-US" dirty="0"/>
              <a:t>#</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804" y="933413"/>
            <a:ext cx="3655226" cy="705394"/>
          </a:xfrm>
          <a:prstGeom prst="rect">
            <a:avLst/>
          </a:prstGeom>
        </p:spPr>
      </p:pic>
    </p:spTree>
    <p:extLst>
      <p:ext uri="{BB962C8B-B14F-4D97-AF65-F5344CB8AC3E}">
        <p14:creationId xmlns:p14="http://schemas.microsoft.com/office/powerpoint/2010/main" val="411110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000000"/>
                </a:solidFill>
              </a:defRPr>
            </a:lvl1p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94A1BC24-1F73-AB4C-BD0A-1C3CADB8D444}" type="slidenum">
              <a:rPr lang="en-US" smtClean="0"/>
              <a:pPr/>
              <a:t>‹#›</a:t>
            </a:fld>
            <a:endParaRPr lang="en-US"/>
          </a:p>
        </p:txBody>
      </p:sp>
      <p:pic>
        <p:nvPicPr>
          <p:cNvPr id="10" name="Picture 9"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1" name="Straight Connector 10"/>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701792" y="274638"/>
            <a:ext cx="7985008" cy="1143000"/>
          </a:xfrm>
        </p:spPr>
        <p:txBody>
          <a:bodyPr/>
          <a:lstStyle>
            <a:lvl1pPr algn="l">
              <a:defRPr>
                <a:solidFill>
                  <a:srgbClr val="0067B3"/>
                </a:solidFill>
              </a:defRPr>
            </a:lvl1pPr>
          </a:lstStyle>
          <a:p>
            <a:r>
              <a:rPr lang="en-US" dirty="0"/>
              <a:t>Click to edit Master title style</a:t>
            </a:r>
          </a:p>
        </p:txBody>
      </p:sp>
    </p:spTree>
    <p:extLst>
      <p:ext uri="{BB962C8B-B14F-4D97-AF65-F5344CB8AC3E}">
        <p14:creationId xmlns:p14="http://schemas.microsoft.com/office/powerpoint/2010/main" val="127141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rgbClr val="000000"/>
                </a:solidFill>
              </a:defRPr>
            </a:lvl1p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rgbClr val="000000"/>
                </a:solidFill>
              </a:defRPr>
            </a:lvl1pPr>
          </a:lstStyle>
          <a:p>
            <a:fld id="{94A1BC24-1F73-AB4C-BD0A-1C3CADB8D444}" type="slidenum">
              <a:rPr lang="en-US" smtClean="0"/>
              <a:pPr/>
              <a:t>‹#›</a:t>
            </a:fld>
            <a:endParaRPr lang="en-US"/>
          </a:p>
        </p:txBody>
      </p:sp>
      <p:pic>
        <p:nvPicPr>
          <p:cNvPr id="12" name="Picture 11"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3" name="Straight Connector 12"/>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701792" y="274638"/>
            <a:ext cx="7985008" cy="1143000"/>
          </a:xfrm>
        </p:spPr>
        <p:txBody>
          <a:bodyPr/>
          <a:lstStyle>
            <a:lvl1pPr algn="l">
              <a:defRPr>
                <a:solidFill>
                  <a:srgbClr val="0067B3"/>
                </a:solidFill>
              </a:defRPr>
            </a:lvl1pPr>
          </a:lstStyle>
          <a:p>
            <a:r>
              <a:rPr lang="en-US" dirty="0"/>
              <a:t>Click to edit Master title style</a:t>
            </a:r>
          </a:p>
        </p:txBody>
      </p:sp>
    </p:spTree>
    <p:extLst>
      <p:ext uri="{BB962C8B-B14F-4D97-AF65-F5344CB8AC3E}">
        <p14:creationId xmlns:p14="http://schemas.microsoft.com/office/powerpoint/2010/main" val="384199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1BC24-1F73-AB4C-BD0A-1C3CADB8D444}" type="slidenum">
              <a:rPr lang="en-US" smtClean="0"/>
              <a:t>‹#›</a:t>
            </a:fld>
            <a:endParaRPr lang="en-US"/>
          </a:p>
        </p:txBody>
      </p:sp>
      <p:pic>
        <p:nvPicPr>
          <p:cNvPr id="8" name="Picture 7"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9" name="Straight Connector 8"/>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701792" y="274638"/>
            <a:ext cx="7985008" cy="1143000"/>
          </a:xfrm>
        </p:spPr>
        <p:txBody>
          <a:bodyPr/>
          <a:lstStyle>
            <a:lvl1pPr algn="l">
              <a:defRPr>
                <a:solidFill>
                  <a:srgbClr val="0067B3"/>
                </a:solidFill>
              </a:defRPr>
            </a:lvl1pPr>
          </a:lstStyle>
          <a:p>
            <a:r>
              <a:rPr lang="en-US" dirty="0"/>
              <a:t>Click to edit Master title style</a:t>
            </a:r>
          </a:p>
        </p:txBody>
      </p:sp>
    </p:spTree>
    <p:extLst>
      <p:ext uri="{BB962C8B-B14F-4D97-AF65-F5344CB8AC3E}">
        <p14:creationId xmlns:p14="http://schemas.microsoft.com/office/powerpoint/2010/main" val="116393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1BC24-1F73-AB4C-BD0A-1C3CADB8D444}" type="slidenum">
              <a:rPr lang="en-US" smtClean="0"/>
              <a:t>‹#›</a:t>
            </a:fld>
            <a:endParaRPr lang="en-US"/>
          </a:p>
        </p:txBody>
      </p:sp>
      <p:pic>
        <p:nvPicPr>
          <p:cNvPr id="7" name="Picture 6"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spTree>
    <p:extLst>
      <p:ext uri="{BB962C8B-B14F-4D97-AF65-F5344CB8AC3E}">
        <p14:creationId xmlns:p14="http://schemas.microsoft.com/office/powerpoint/2010/main" val="10927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741" y="273050"/>
            <a:ext cx="2778772" cy="1162050"/>
          </a:xfrm>
        </p:spPr>
        <p:txBody>
          <a:bodyPr anchor="b"/>
          <a:lstStyle>
            <a:lvl1pPr algn="l">
              <a:defRPr sz="2000" b="1">
                <a:solidFill>
                  <a:srgbClr val="0067B3"/>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1BC24-1F73-AB4C-BD0A-1C3CADB8D444}" type="slidenum">
              <a:rPr lang="en-US" smtClean="0"/>
              <a:t>‹#›</a:t>
            </a:fld>
            <a:endParaRPr lang="en-US"/>
          </a:p>
        </p:txBody>
      </p:sp>
      <p:pic>
        <p:nvPicPr>
          <p:cNvPr id="10" name="Picture 9"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1" name="Straight Connector 10"/>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592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22592" y="4800600"/>
            <a:ext cx="5256095" cy="566738"/>
          </a:xfrm>
        </p:spPr>
        <p:txBody>
          <a:bodyPr anchor="b"/>
          <a:lstStyle>
            <a:lvl1pPr algn="l">
              <a:defRPr sz="2000" b="1">
                <a:solidFill>
                  <a:srgbClr val="0067B3"/>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22592" y="5367338"/>
            <a:ext cx="52560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1BC24-1F73-AB4C-BD0A-1C3CADB8D444}" type="slidenum">
              <a:rPr lang="en-US" smtClean="0"/>
              <a:t>‹#›</a:t>
            </a:fld>
            <a:endParaRPr lang="en-US"/>
          </a:p>
        </p:txBody>
      </p:sp>
      <p:pic>
        <p:nvPicPr>
          <p:cNvPr id="10" name="Picture 9"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1" name="Straight Connector 10"/>
          <p:cNvCxnSpPr/>
          <p:nvPr userDrawn="1"/>
        </p:nvCxnSpPr>
        <p:spPr>
          <a:xfrm>
            <a:off x="1792288" y="4800600"/>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25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hyperlink" Target="https://www.eab.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fld id="{94A1BC24-1F73-AB4C-BD0A-1C3CADB8D444}" type="slidenum">
              <a:rPr lang="en-US" smtClean="0"/>
              <a:pPr/>
              <a:t>‹#›</a:t>
            </a:fld>
            <a:endParaRPr lang="en-US"/>
          </a:p>
        </p:txBody>
      </p:sp>
    </p:spTree>
    <p:extLst>
      <p:ext uri="{BB962C8B-B14F-4D97-AF65-F5344CB8AC3E}">
        <p14:creationId xmlns:p14="http://schemas.microsoft.com/office/powerpoint/2010/main" val="3712611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2"/>
          </p:cNvPr>
          <p:cNvSpPr txBox="1"/>
          <p:nvPr/>
        </p:nvSpPr>
        <p:spPr bwMode="gray">
          <a:xfrm>
            <a:off x="-1" y="6682132"/>
            <a:ext cx="2962956" cy="175873"/>
          </a:xfrm>
          <a:prstGeom prst="rect">
            <a:avLst/>
          </a:prstGeom>
          <a:noFill/>
        </p:spPr>
        <p:txBody>
          <a:bodyPr wrap="square" lIns="91423" tIns="0" rIns="91423" bIns="65302" rtlCol="0" anchor="b" anchorCtr="0">
            <a:spAutoFit/>
          </a:bodyPr>
          <a:lstStyle/>
          <a:p>
            <a:pPr defTabSz="914217">
              <a:defRPr/>
            </a:pPr>
            <a:r>
              <a:rPr lang="en-US" sz="700" dirty="0">
                <a:solidFill>
                  <a:srgbClr val="A0A4A9"/>
                </a:solidFill>
                <a:latin typeface="Verdana"/>
                <a:ea typeface="Verdana" panose="020B0604030504040204" pitchFamily="34" charset="0"/>
                <a:cs typeface="Verdana" panose="020B0604030504040204" pitchFamily="34" charset="0"/>
              </a:rPr>
              <a:t>©2018 EAB Global, Inc. </a:t>
            </a:r>
            <a:r>
              <a:rPr lang="en-US" sz="700" dirty="0">
                <a:solidFill>
                  <a:srgbClr val="A0A4A9"/>
                </a:solidFill>
                <a:latin typeface="Verdana"/>
                <a:ea typeface="Verdana" panose="020B0604030504040204" pitchFamily="34" charset="0"/>
                <a:cs typeface="Arial" panose="020B0604020202020204" pitchFamily="34" charset="0"/>
              </a:rPr>
              <a:t>•</a:t>
            </a:r>
            <a:r>
              <a:rPr lang="en-US" sz="700" dirty="0">
                <a:solidFill>
                  <a:srgbClr val="A0A4A9"/>
                </a:solidFill>
                <a:latin typeface="Verdana"/>
                <a:ea typeface="Verdana" panose="020B0604030504040204" pitchFamily="34" charset="0"/>
                <a:cs typeface="Arial"/>
              </a:rPr>
              <a:t> All Rights Reserved</a:t>
            </a:r>
            <a:r>
              <a:rPr lang="en-US" sz="700" dirty="0">
                <a:solidFill>
                  <a:srgbClr val="A0A4A9"/>
                </a:solidFill>
                <a:latin typeface="Verdana"/>
                <a:ea typeface="Verdana" panose="020B0604030504040204" pitchFamily="34" charset="0"/>
                <a:cs typeface="Verdana" panose="020B0604030504040204" pitchFamily="34" charset="0"/>
              </a:rPr>
              <a:t> </a:t>
            </a:r>
            <a:r>
              <a:rPr lang="en-US" sz="700" dirty="0">
                <a:solidFill>
                  <a:srgbClr val="A0A4A9"/>
                </a:solidFill>
                <a:latin typeface="Verdana"/>
                <a:ea typeface="Verdana" panose="020B0604030504040204" pitchFamily="34" charset="0"/>
                <a:cs typeface="Arial" panose="020B0604020202020204" pitchFamily="34" charset="0"/>
              </a:rPr>
              <a:t>•</a:t>
            </a:r>
            <a:r>
              <a:rPr lang="en-US" sz="700" dirty="0">
                <a:solidFill>
                  <a:srgbClr val="A0A4A9"/>
                </a:solidFill>
                <a:latin typeface="Verdana"/>
                <a:ea typeface="Verdana" panose="020B0604030504040204" pitchFamily="34" charset="0"/>
                <a:cs typeface="Verdana" panose="020B0604030504040204" pitchFamily="34" charset="0"/>
              </a:rPr>
              <a:t> </a:t>
            </a:r>
            <a:r>
              <a:rPr lang="en-US" sz="700" b="1" dirty="0">
                <a:solidFill>
                  <a:srgbClr val="A0A4A9"/>
                </a:solidFill>
                <a:latin typeface="Verdana"/>
                <a:ea typeface="Verdana" panose="020B0604030504040204" pitchFamily="34" charset="0"/>
                <a:cs typeface="Verdana" panose="020B0604030504040204" pitchFamily="34" charset="0"/>
              </a:rPr>
              <a:t>eab.com</a:t>
            </a:r>
            <a:endParaRPr lang="en-US" sz="700" dirty="0">
              <a:solidFill>
                <a:srgbClr val="A0A4A9"/>
              </a:solidFill>
              <a:latin typeface="Verdana"/>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396876" y="442606"/>
            <a:ext cx="7837714" cy="36640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3374007" y="2267327"/>
            <a:ext cx="2395989" cy="2513509"/>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1"/>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lvl1pPr algn="l" defTabSz="685663" rtl="0" eaLnBrk="1" latinLnBrk="0" hangingPunct="1">
        <a:lnSpc>
          <a:spcPct val="90000"/>
        </a:lnSpc>
        <a:spcBef>
          <a:spcPct val="0"/>
        </a:spcBef>
        <a:buNone/>
        <a:defRPr sz="2600" kern="1200" spc="71" baseline="0">
          <a:solidFill>
            <a:schemeClr val="tx1"/>
          </a:solidFill>
          <a:latin typeface="+mj-lt"/>
          <a:ea typeface="+mj-ea"/>
          <a:cs typeface="+mj-cs"/>
        </a:defRPr>
      </a:lvl1pPr>
    </p:titleStyle>
    <p:bodyStyle>
      <a:lvl1pPr marL="167787" indent="-167787" algn="l" defTabSz="685663" rtl="0" eaLnBrk="1" latinLnBrk="0" hangingPunct="1">
        <a:lnSpc>
          <a:spcPct val="100000"/>
        </a:lnSpc>
        <a:spcBef>
          <a:spcPts val="714"/>
        </a:spcBef>
        <a:buClrTx/>
        <a:buFont typeface="Arial" panose="020B0604020202020204" pitchFamily="34" charset="0"/>
        <a:buChar char="•"/>
        <a:defRPr sz="1300" kern="1200">
          <a:solidFill>
            <a:schemeClr val="tx1"/>
          </a:solidFill>
          <a:latin typeface="+mn-lt"/>
          <a:ea typeface="+mn-ea"/>
          <a:cs typeface="+mn-cs"/>
        </a:defRPr>
      </a:lvl1pPr>
      <a:lvl2pPr marL="326505" indent="-163253" algn="l" defTabSz="685663" rtl="0" eaLnBrk="1" latinLnBrk="0" hangingPunct="1">
        <a:lnSpc>
          <a:spcPct val="100000"/>
        </a:lnSpc>
        <a:spcBef>
          <a:spcPts val="714"/>
        </a:spcBef>
        <a:buClrTx/>
        <a:buFont typeface="Verdana" panose="020B0604030504040204" pitchFamily="34" charset="0"/>
        <a:buChar char="–"/>
        <a:defRPr sz="1300" kern="1200">
          <a:solidFill>
            <a:schemeClr val="tx1"/>
          </a:solidFill>
          <a:latin typeface="+mn-lt"/>
          <a:ea typeface="+mn-ea"/>
          <a:cs typeface="+mn-cs"/>
        </a:defRPr>
      </a:lvl2pPr>
      <a:lvl3pPr marL="489760" indent="-163253" algn="l" defTabSz="685663" rtl="0" eaLnBrk="1" latinLnBrk="0" hangingPunct="1">
        <a:lnSpc>
          <a:spcPct val="100000"/>
        </a:lnSpc>
        <a:spcBef>
          <a:spcPts val="714"/>
        </a:spcBef>
        <a:buClrTx/>
        <a:buFont typeface="Arial" panose="020B0604020202020204" pitchFamily="34" charset="0"/>
        <a:buChar char="•"/>
        <a:defRPr sz="1300" kern="1200">
          <a:solidFill>
            <a:schemeClr val="tx1"/>
          </a:solidFill>
          <a:latin typeface="+mn-lt"/>
          <a:ea typeface="+mn-ea"/>
          <a:cs typeface="+mn-cs"/>
        </a:defRPr>
      </a:lvl3pPr>
      <a:lvl4pPr marL="653012" indent="-163253" algn="l" defTabSz="685663" rtl="0" eaLnBrk="1" latinLnBrk="0" hangingPunct="1">
        <a:lnSpc>
          <a:spcPct val="100000"/>
        </a:lnSpc>
        <a:spcBef>
          <a:spcPts val="714"/>
        </a:spcBef>
        <a:buFont typeface="Verdana" panose="020B0604030504040204" pitchFamily="34" charset="0"/>
        <a:buChar char="–"/>
        <a:defRPr sz="1300" kern="1200">
          <a:solidFill>
            <a:schemeClr val="tx1"/>
          </a:solidFill>
          <a:latin typeface="+mn-lt"/>
          <a:ea typeface="+mn-ea"/>
          <a:cs typeface="+mn-cs"/>
        </a:defRPr>
      </a:lvl4pPr>
      <a:lvl5pPr marL="816268" indent="-163253" algn="l" defTabSz="685663" rtl="0" eaLnBrk="1" latinLnBrk="0" hangingPunct="1">
        <a:lnSpc>
          <a:spcPct val="100000"/>
        </a:lnSpc>
        <a:spcBef>
          <a:spcPts val="714"/>
        </a:spcBef>
        <a:buFont typeface="Arial" panose="020B0604020202020204" pitchFamily="34" charset="0"/>
        <a:buChar char="•"/>
        <a:defRPr sz="1300" kern="1200" baseline="0">
          <a:solidFill>
            <a:schemeClr val="tx1"/>
          </a:solidFill>
          <a:latin typeface="+mn-lt"/>
          <a:ea typeface="+mn-ea"/>
          <a:cs typeface="+mn-cs"/>
        </a:defRPr>
      </a:lvl5pPr>
      <a:lvl6pPr marL="979520" indent="-163253" algn="l" defTabSz="685663" rtl="0" eaLnBrk="1" latinLnBrk="0" hangingPunct="1">
        <a:lnSpc>
          <a:spcPct val="100000"/>
        </a:lnSpc>
        <a:spcBef>
          <a:spcPts val="714"/>
        </a:spcBef>
        <a:buFont typeface="Verdana" panose="020B0604030504040204" pitchFamily="34" charset="0"/>
        <a:buChar char="–"/>
        <a:defRPr sz="1300" kern="1200">
          <a:solidFill>
            <a:schemeClr val="tx1"/>
          </a:solidFill>
          <a:latin typeface="+mn-lt"/>
          <a:ea typeface="+mn-ea"/>
          <a:cs typeface="+mn-cs"/>
        </a:defRPr>
      </a:lvl6pPr>
      <a:lvl7pPr marL="1142771" indent="-163253" algn="l" defTabSz="685663" rtl="0" eaLnBrk="1" latinLnBrk="0" hangingPunct="1">
        <a:lnSpc>
          <a:spcPct val="100000"/>
        </a:lnSpc>
        <a:spcBef>
          <a:spcPts val="714"/>
        </a:spcBef>
        <a:buFont typeface="Arial" panose="020B0604020202020204" pitchFamily="34" charset="0"/>
        <a:buChar char="•"/>
        <a:defRPr sz="1300" kern="1200">
          <a:solidFill>
            <a:schemeClr val="tx1"/>
          </a:solidFill>
          <a:latin typeface="+mn-lt"/>
          <a:ea typeface="+mn-ea"/>
          <a:cs typeface="+mn-cs"/>
        </a:defRPr>
      </a:lvl7pPr>
      <a:lvl8pPr marL="1306025" indent="-163253" algn="l" defTabSz="685663" rtl="0" eaLnBrk="1" latinLnBrk="0" hangingPunct="1">
        <a:lnSpc>
          <a:spcPct val="100000"/>
        </a:lnSpc>
        <a:spcBef>
          <a:spcPts val="714"/>
        </a:spcBef>
        <a:buFont typeface="Verdana" panose="020B0604030504040204" pitchFamily="34" charset="0"/>
        <a:buChar char="–"/>
        <a:defRPr sz="1300" kern="1200">
          <a:solidFill>
            <a:schemeClr val="tx1"/>
          </a:solidFill>
          <a:latin typeface="+mn-lt"/>
          <a:ea typeface="+mn-ea"/>
          <a:cs typeface="+mn-cs"/>
        </a:defRPr>
      </a:lvl8pPr>
      <a:lvl9pPr marL="1469278" indent="-163253" algn="l" defTabSz="685663" rtl="0" eaLnBrk="1" latinLnBrk="0" hangingPunct="1">
        <a:lnSpc>
          <a:spcPct val="100000"/>
        </a:lnSpc>
        <a:spcBef>
          <a:spcPts val="714"/>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163253" rtl="0" eaLnBrk="1" latinLnBrk="0" hangingPunct="1">
        <a:lnSpc>
          <a:spcPct val="100000"/>
        </a:lnSpc>
        <a:spcBef>
          <a:spcPts val="429"/>
        </a:spcBef>
        <a:defRPr sz="1100" kern="1200">
          <a:solidFill>
            <a:schemeClr val="tx1"/>
          </a:solidFill>
          <a:latin typeface="+mn-lt"/>
          <a:ea typeface="+mn-ea"/>
          <a:cs typeface="+mn-cs"/>
        </a:defRPr>
      </a:lvl1pPr>
      <a:lvl2pPr marL="0" algn="l" defTabSz="-163253" rtl="0" eaLnBrk="1" latinLnBrk="0" hangingPunct="1">
        <a:lnSpc>
          <a:spcPct val="100000"/>
        </a:lnSpc>
        <a:spcBef>
          <a:spcPts val="429"/>
        </a:spcBef>
        <a:defRPr sz="1100" kern="1200">
          <a:solidFill>
            <a:schemeClr val="tx1"/>
          </a:solidFill>
          <a:latin typeface="+mn-lt"/>
          <a:ea typeface="+mn-ea"/>
          <a:cs typeface="+mn-cs"/>
        </a:defRPr>
      </a:lvl2pPr>
      <a:lvl3pPr marL="0" algn="l" defTabSz="-163253" rtl="0" eaLnBrk="1" latinLnBrk="0" hangingPunct="1">
        <a:lnSpc>
          <a:spcPct val="100000"/>
        </a:lnSpc>
        <a:spcBef>
          <a:spcPts val="429"/>
        </a:spcBef>
        <a:defRPr sz="1100" kern="1200">
          <a:solidFill>
            <a:schemeClr val="tx1"/>
          </a:solidFill>
          <a:latin typeface="+mn-lt"/>
          <a:ea typeface="+mn-ea"/>
          <a:cs typeface="+mn-cs"/>
        </a:defRPr>
      </a:lvl3pPr>
      <a:lvl4pPr marL="0" algn="l" defTabSz="-163253" rtl="0" eaLnBrk="1" latinLnBrk="0" hangingPunct="1">
        <a:lnSpc>
          <a:spcPct val="100000"/>
        </a:lnSpc>
        <a:spcBef>
          <a:spcPts val="429"/>
        </a:spcBef>
        <a:defRPr sz="1100" kern="1200">
          <a:solidFill>
            <a:schemeClr val="tx1"/>
          </a:solidFill>
          <a:latin typeface="+mn-lt"/>
          <a:ea typeface="+mn-ea"/>
          <a:cs typeface="+mn-cs"/>
        </a:defRPr>
      </a:lvl4pPr>
      <a:lvl5pPr marL="0" algn="l" defTabSz="-163253" rtl="0" eaLnBrk="1" latinLnBrk="0" hangingPunct="1">
        <a:lnSpc>
          <a:spcPct val="100000"/>
        </a:lnSpc>
        <a:spcBef>
          <a:spcPts val="429"/>
        </a:spcBef>
        <a:defRPr sz="1100" kern="1200">
          <a:solidFill>
            <a:schemeClr val="tx1"/>
          </a:solidFill>
          <a:latin typeface="+mn-lt"/>
          <a:ea typeface="+mn-ea"/>
          <a:cs typeface="+mn-cs"/>
        </a:defRPr>
      </a:lvl5pPr>
      <a:lvl6pPr marL="0" algn="l" defTabSz="-163253" rtl="0" eaLnBrk="1" latinLnBrk="0" hangingPunct="1">
        <a:lnSpc>
          <a:spcPct val="100000"/>
        </a:lnSpc>
        <a:spcBef>
          <a:spcPts val="429"/>
        </a:spcBef>
        <a:defRPr sz="1100" kern="1200">
          <a:solidFill>
            <a:schemeClr val="tx1"/>
          </a:solidFill>
          <a:latin typeface="+mn-lt"/>
          <a:ea typeface="+mn-ea"/>
          <a:cs typeface="+mn-cs"/>
        </a:defRPr>
      </a:lvl6pPr>
      <a:lvl7pPr marL="0" algn="l" defTabSz="-163253" rtl="0" eaLnBrk="1" latinLnBrk="0" hangingPunct="1">
        <a:lnSpc>
          <a:spcPct val="100000"/>
        </a:lnSpc>
        <a:spcBef>
          <a:spcPts val="429"/>
        </a:spcBef>
        <a:defRPr sz="1100" kern="1200">
          <a:solidFill>
            <a:schemeClr val="tx1"/>
          </a:solidFill>
          <a:latin typeface="+mn-lt"/>
          <a:ea typeface="+mn-ea"/>
          <a:cs typeface="+mn-cs"/>
        </a:defRPr>
      </a:lvl7pPr>
      <a:lvl8pPr marL="0" algn="l" defTabSz="-163253" rtl="0" eaLnBrk="1" latinLnBrk="0" hangingPunct="1">
        <a:lnSpc>
          <a:spcPct val="100000"/>
        </a:lnSpc>
        <a:spcBef>
          <a:spcPts val="429"/>
        </a:spcBef>
        <a:defRPr sz="1100" kern="1200">
          <a:solidFill>
            <a:schemeClr val="tx1"/>
          </a:solidFill>
          <a:latin typeface="+mn-lt"/>
          <a:ea typeface="+mn-ea"/>
          <a:cs typeface="+mn-cs"/>
        </a:defRPr>
      </a:lvl8pPr>
      <a:lvl9pPr marL="0" algn="l" defTabSz="-163253" rtl="0" eaLnBrk="1" latinLnBrk="0" hangingPunct="1">
        <a:lnSpc>
          <a:spcPct val="100000"/>
        </a:lnSpc>
        <a:spcBef>
          <a:spcPts val="429"/>
        </a:spcBef>
        <a:defRPr sz="1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kboulton@allegheny.edu" TargetMode="External"/><Relationship Id="rId2" Type="http://schemas.openxmlformats.org/officeDocument/2006/relationships/hyperlink" Target="mailto:tsteinfath@allegheny.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ites.allegheny.edu/form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5657" y="2310311"/>
            <a:ext cx="6698343" cy="818800"/>
          </a:xfrm>
        </p:spPr>
        <p:txBody>
          <a:bodyPr>
            <a:normAutofit/>
          </a:bodyPr>
          <a:lstStyle/>
          <a:p>
            <a:r>
              <a:rPr lang="en-US" sz="4000" dirty="0" smtClean="0"/>
              <a:t>COVID PPE Supplies</a:t>
            </a:r>
            <a:endParaRPr lang="en-US" sz="4000" dirty="0"/>
          </a:p>
        </p:txBody>
      </p:sp>
      <p:sp>
        <p:nvSpPr>
          <p:cNvPr id="3" name="Subtitle 2"/>
          <p:cNvSpPr>
            <a:spLocks noGrp="1"/>
          </p:cNvSpPr>
          <p:nvPr>
            <p:ph type="subTitle" idx="1"/>
          </p:nvPr>
        </p:nvSpPr>
        <p:spPr/>
        <p:txBody>
          <a:bodyPr>
            <a:noAutofit/>
          </a:bodyPr>
          <a:lstStyle/>
          <a:p>
            <a:r>
              <a:rPr lang="en-US" dirty="0" err="1"/>
              <a:t>SchoolDude</a:t>
            </a:r>
            <a:r>
              <a:rPr lang="en-US" dirty="0"/>
              <a:t> Inventory Request</a:t>
            </a:r>
          </a:p>
        </p:txBody>
      </p:sp>
    </p:spTree>
    <p:extLst>
      <p:ext uri="{BB962C8B-B14F-4D97-AF65-F5344CB8AC3E}">
        <p14:creationId xmlns:p14="http://schemas.microsoft.com/office/powerpoint/2010/main" val="55284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Note</a:t>
            </a:r>
            <a:endParaRPr lang="en-US" dirty="0"/>
          </a:p>
        </p:txBody>
      </p:sp>
      <p:sp>
        <p:nvSpPr>
          <p:cNvPr id="3" name="Text Placeholder 2"/>
          <p:cNvSpPr>
            <a:spLocks noGrp="1"/>
          </p:cNvSpPr>
          <p:nvPr>
            <p:ph type="body" idx="1"/>
          </p:nvPr>
        </p:nvSpPr>
        <p:spPr/>
        <p:txBody>
          <a:bodyPr/>
          <a:lstStyle/>
          <a:p>
            <a:pPr marL="355591" indent="-228594">
              <a:buClr>
                <a:srgbClr val="000000"/>
              </a:buClr>
              <a:buSzPts val="2100"/>
              <a:buFont typeface="Arial" panose="020B0604020202020204" pitchFamily="34" charset="0"/>
              <a:buChar char="•"/>
            </a:pPr>
            <a:r>
              <a:rPr lang="en-US" sz="2133" dirty="0">
                <a:solidFill>
                  <a:srgbClr val="000000"/>
                </a:solidFill>
              </a:rPr>
              <a:t>Only Building Coordinators are being assigned as Inventory Requesters at this </a:t>
            </a:r>
            <a:r>
              <a:rPr lang="en-US" sz="2133" dirty="0" smtClean="0">
                <a:solidFill>
                  <a:srgbClr val="000000"/>
                </a:solidFill>
              </a:rPr>
              <a:t>time. </a:t>
            </a:r>
          </a:p>
          <a:p>
            <a:pPr marL="355591" indent="-228594">
              <a:buClr>
                <a:srgbClr val="000000"/>
              </a:buClr>
              <a:buSzPts val="2100"/>
              <a:buFont typeface="Arial" panose="020B0604020202020204" pitchFamily="34" charset="0"/>
              <a:buChar char="•"/>
            </a:pPr>
            <a:r>
              <a:rPr lang="en-US" sz="2133" dirty="0" smtClean="0">
                <a:solidFill>
                  <a:srgbClr val="000000"/>
                </a:solidFill>
              </a:rPr>
              <a:t>Building Coordinators will notify their </a:t>
            </a:r>
            <a:r>
              <a:rPr lang="en-US" sz="2133" dirty="0">
                <a:solidFill>
                  <a:srgbClr val="000000"/>
                </a:solidFill>
              </a:rPr>
              <a:t>department </a:t>
            </a:r>
            <a:r>
              <a:rPr lang="en-US" sz="2133" dirty="0" smtClean="0">
                <a:solidFill>
                  <a:srgbClr val="000000"/>
                </a:solidFill>
              </a:rPr>
              <a:t>about these procedures.</a:t>
            </a:r>
            <a:endParaRPr lang="en-US" sz="2133" dirty="0">
              <a:solidFill>
                <a:srgbClr val="000000"/>
              </a:solidFill>
            </a:endParaRPr>
          </a:p>
          <a:p>
            <a:pPr marL="355591" indent="-228594">
              <a:spcBef>
                <a:spcPts val="0"/>
              </a:spcBef>
              <a:buClr>
                <a:srgbClr val="000000"/>
              </a:buClr>
              <a:buSzPts val="2100"/>
              <a:buFont typeface="Arial" panose="020B0604020202020204" pitchFamily="34" charset="0"/>
              <a:buChar char="•"/>
            </a:pPr>
            <a:r>
              <a:rPr lang="en-US" sz="2133" dirty="0">
                <a:solidFill>
                  <a:srgbClr val="000000"/>
                </a:solidFill>
                <a:highlight>
                  <a:srgbClr val="FFFFFF"/>
                </a:highlight>
              </a:rPr>
              <a:t>Requests should be made with an understanding that the availability and cost of supplies have been significantly disrupted by the COVID-19 pandemic. </a:t>
            </a:r>
          </a:p>
          <a:p>
            <a:pPr marL="355591" indent="-228594">
              <a:spcBef>
                <a:spcPts val="0"/>
              </a:spcBef>
              <a:buClr>
                <a:srgbClr val="000000"/>
              </a:buClr>
              <a:buSzPts val="2100"/>
              <a:buFont typeface="Arial" panose="020B0604020202020204" pitchFamily="34" charset="0"/>
              <a:buChar char="•"/>
            </a:pPr>
            <a:r>
              <a:rPr lang="en-US" sz="2133" dirty="0">
                <a:solidFill>
                  <a:srgbClr val="000000"/>
                </a:solidFill>
                <a:highlight>
                  <a:srgbClr val="FFFFFF"/>
                </a:highlight>
              </a:rPr>
              <a:t>Request approval will be at the discretion of the Inventory Control Coordinator with guidance from the work of the Allegheny College Health Agency (ACHA), the Pandemic Operational Groups, and your AEC member. </a:t>
            </a:r>
          </a:p>
          <a:p>
            <a:pPr marL="355591" indent="-228594">
              <a:spcBef>
                <a:spcPts val="0"/>
              </a:spcBef>
              <a:buClr>
                <a:srgbClr val="000000"/>
              </a:buClr>
              <a:buSzPts val="2100"/>
              <a:buFont typeface="Arial" panose="020B0604020202020204" pitchFamily="34" charset="0"/>
              <a:buChar char="•"/>
            </a:pPr>
            <a:r>
              <a:rPr lang="en-US" sz="2133" dirty="0">
                <a:solidFill>
                  <a:srgbClr val="000000"/>
                </a:solidFill>
                <a:highlight>
                  <a:srgbClr val="FFFFFF"/>
                </a:highlight>
              </a:rPr>
              <a:t>Additional information may be requested.</a:t>
            </a:r>
            <a:endParaRPr lang="en-US" sz="2133" dirty="0">
              <a:solidFill>
                <a:srgbClr val="000000"/>
              </a:solidFill>
            </a:endParaRPr>
          </a:p>
          <a:p>
            <a:endParaRPr lang="en-US" sz="2133" dirty="0"/>
          </a:p>
        </p:txBody>
      </p:sp>
    </p:spTree>
    <p:extLst>
      <p:ext uri="{BB962C8B-B14F-4D97-AF65-F5344CB8AC3E}">
        <p14:creationId xmlns:p14="http://schemas.microsoft.com/office/powerpoint/2010/main" val="404242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Contact:</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Tammy </a:t>
            </a:r>
            <a:r>
              <a:rPr lang="en-US" dirty="0" err="1"/>
              <a:t>Steinfath</a:t>
            </a:r>
            <a:r>
              <a:rPr lang="en-US" dirty="0"/>
              <a:t> </a:t>
            </a:r>
            <a:r>
              <a:rPr lang="en-US" dirty="0" smtClean="0"/>
              <a:t> </a:t>
            </a:r>
            <a:r>
              <a:rPr lang="en-US" u="sng" dirty="0">
                <a:solidFill>
                  <a:schemeClr val="hlink"/>
                </a:solidFill>
                <a:hlinkClick r:id="rId2"/>
              </a:rPr>
              <a:t>tsteinfath@allegheny.edu</a:t>
            </a:r>
            <a:r>
              <a:rPr lang="en-US" dirty="0"/>
              <a:t>  </a:t>
            </a:r>
            <a:r>
              <a:rPr lang="en-US" dirty="0" smtClean="0"/>
              <a:t>x2863</a:t>
            </a:r>
          </a:p>
          <a:p>
            <a:endParaRPr lang="en-US" dirty="0" smtClean="0"/>
          </a:p>
          <a:p>
            <a:r>
              <a:rPr lang="en-US" dirty="0" smtClean="0"/>
              <a:t>Kelly </a:t>
            </a:r>
            <a:r>
              <a:rPr lang="en-US" dirty="0" err="1"/>
              <a:t>Boulton</a:t>
            </a:r>
            <a:r>
              <a:rPr lang="en-US" dirty="0"/>
              <a:t>  </a:t>
            </a:r>
            <a:r>
              <a:rPr lang="en-US" u="sng" dirty="0">
                <a:solidFill>
                  <a:schemeClr val="hlink"/>
                </a:solidFill>
                <a:hlinkClick r:id="rId3"/>
              </a:rPr>
              <a:t>kboulton@allegheny.edu</a:t>
            </a:r>
            <a:r>
              <a:rPr lang="en-US" dirty="0"/>
              <a:t> </a:t>
            </a:r>
          </a:p>
          <a:p>
            <a:endParaRPr lang="en-US" dirty="0"/>
          </a:p>
        </p:txBody>
      </p:sp>
    </p:spTree>
    <p:extLst>
      <p:ext uri="{BB962C8B-B14F-4D97-AF65-F5344CB8AC3E}">
        <p14:creationId xmlns:p14="http://schemas.microsoft.com/office/powerpoint/2010/main" val="429101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 a PPE Supply Request</a:t>
            </a:r>
            <a:endParaRPr lang="en-US" dirty="0"/>
          </a:p>
        </p:txBody>
      </p:sp>
      <p:sp>
        <p:nvSpPr>
          <p:cNvPr id="3" name="Content Placeholder 2"/>
          <p:cNvSpPr>
            <a:spLocks noGrp="1"/>
          </p:cNvSpPr>
          <p:nvPr>
            <p:ph idx="1"/>
          </p:nvPr>
        </p:nvSpPr>
        <p:spPr/>
        <p:txBody>
          <a:bodyPr/>
          <a:lstStyle/>
          <a:p>
            <a:pPr lvl="0">
              <a:lnSpc>
                <a:spcPct val="150000"/>
              </a:lnSpc>
            </a:pPr>
            <a:r>
              <a:rPr lang="en-US" sz="2600" dirty="0">
                <a:solidFill>
                  <a:prstClr val="black"/>
                </a:solidFill>
              </a:rPr>
              <a:t>Go to the My Allegheny home page </a:t>
            </a:r>
          </a:p>
          <a:p>
            <a:pPr lvl="0">
              <a:lnSpc>
                <a:spcPct val="150000"/>
              </a:lnSpc>
            </a:pPr>
            <a:r>
              <a:rPr lang="en-US" sz="2600" dirty="0">
                <a:solidFill>
                  <a:prstClr val="black"/>
                </a:solidFill>
              </a:rPr>
              <a:t>On the right hand side under College Resources select </a:t>
            </a:r>
            <a:r>
              <a:rPr lang="en-US" sz="2600" dirty="0">
                <a:solidFill>
                  <a:prstClr val="black"/>
                </a:solidFill>
                <a:hlinkClick r:id="rId2"/>
              </a:rPr>
              <a:t>“Forms”</a:t>
            </a:r>
            <a:endParaRPr lang="en-US" sz="2600" dirty="0">
              <a:solidFill>
                <a:prstClr val="black"/>
              </a:solidFill>
            </a:endParaRPr>
          </a:p>
          <a:p>
            <a:pPr lvl="0">
              <a:lnSpc>
                <a:spcPct val="150000"/>
              </a:lnSpc>
            </a:pPr>
            <a:r>
              <a:rPr lang="en-US" sz="2600" dirty="0">
                <a:solidFill>
                  <a:prstClr val="black"/>
                </a:solidFill>
              </a:rPr>
              <a:t>Under forms, under Physical Plant, click </a:t>
            </a:r>
            <a:r>
              <a:rPr lang="en-US" sz="2600" dirty="0" smtClean="0">
                <a:solidFill>
                  <a:prstClr val="black"/>
                </a:solidFill>
              </a:rPr>
              <a:t>“PPE Supply Request”</a:t>
            </a:r>
            <a:endParaRPr lang="en-US" sz="2600" dirty="0">
              <a:solidFill>
                <a:prstClr val="black"/>
              </a:solidFill>
            </a:endParaRPr>
          </a:p>
          <a:p>
            <a:pPr lvl="0">
              <a:lnSpc>
                <a:spcPct val="150000"/>
              </a:lnSpc>
            </a:pPr>
            <a:r>
              <a:rPr lang="en-US" sz="2600" dirty="0">
                <a:solidFill>
                  <a:prstClr val="black"/>
                </a:solidFill>
              </a:rPr>
              <a:t>Complete the </a:t>
            </a:r>
            <a:r>
              <a:rPr lang="en-US" sz="2600" dirty="0" smtClean="0">
                <a:solidFill>
                  <a:prstClr val="black"/>
                </a:solidFill>
              </a:rPr>
              <a:t>Request </a:t>
            </a:r>
            <a:r>
              <a:rPr lang="en-US" sz="2600" dirty="0">
                <a:solidFill>
                  <a:prstClr val="black"/>
                </a:solidFill>
              </a:rPr>
              <a:t>through </a:t>
            </a:r>
            <a:r>
              <a:rPr lang="en-US" sz="2600" dirty="0" err="1">
                <a:solidFill>
                  <a:prstClr val="black"/>
                </a:solidFill>
              </a:rPr>
              <a:t>SchoolDude</a:t>
            </a:r>
            <a:endParaRPr lang="en-US" sz="26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E8589F14-3510-4B40-BB5F-0A63E82B156C}" type="slidenum">
              <a:rPr lang="en-US" smtClean="0"/>
              <a:pPr/>
              <a:t>2</a:t>
            </a:fld>
            <a:endParaRPr lang="en-US" dirty="0"/>
          </a:p>
        </p:txBody>
      </p:sp>
    </p:spTree>
    <p:extLst>
      <p:ext uri="{BB962C8B-B14F-4D97-AF65-F5344CB8AC3E}">
        <p14:creationId xmlns:p14="http://schemas.microsoft.com/office/powerpoint/2010/main" val="185808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92" y="274638"/>
            <a:ext cx="7985008" cy="1265662"/>
          </a:xfrm>
        </p:spPr>
        <p:txBody>
          <a:bodyPr/>
          <a:lstStyle/>
          <a:p>
            <a:r>
              <a:rPr lang="en-US" sz="3733" dirty="0" smtClean="0"/>
              <a:t>Sign </a:t>
            </a:r>
            <a:r>
              <a:rPr lang="en-US" sz="3733" dirty="0"/>
              <a:t>into your </a:t>
            </a:r>
            <a:r>
              <a:rPr lang="en-US" sz="3733" dirty="0" err="1" smtClean="0"/>
              <a:t>Schooldude</a:t>
            </a:r>
            <a:r>
              <a:rPr lang="en-US" sz="3733" dirty="0" smtClean="0"/>
              <a:t> Account</a:t>
            </a:r>
            <a:br>
              <a:rPr lang="en-US" sz="3733" dirty="0" smtClean="0"/>
            </a:br>
            <a:r>
              <a:rPr lang="en-US" sz="2130" dirty="0" smtClean="0">
                <a:solidFill>
                  <a:schemeClr val="tx1"/>
                </a:solidFill>
              </a:rPr>
              <a:t>You now  have a new “Inventory Request” tab</a:t>
            </a:r>
            <a:endParaRPr lang="en-US" sz="3733" dirty="0"/>
          </a:p>
        </p:txBody>
      </p:sp>
      <p:pic>
        <p:nvPicPr>
          <p:cNvPr id="4" name="Google Shape;125;p15"/>
          <p:cNvPicPr preferRelativeResize="0"/>
          <p:nvPr/>
        </p:nvPicPr>
        <p:blipFill>
          <a:blip r:embed="rId2">
            <a:alphaModFix/>
          </a:blip>
          <a:stretch>
            <a:fillRect/>
          </a:stretch>
        </p:blipFill>
        <p:spPr>
          <a:xfrm>
            <a:off x="938511" y="1540300"/>
            <a:ext cx="6900956" cy="4525999"/>
          </a:xfrm>
          <a:prstGeom prst="rect">
            <a:avLst/>
          </a:prstGeom>
          <a:noFill/>
          <a:ln>
            <a:noFill/>
          </a:ln>
        </p:spPr>
      </p:pic>
      <p:sp>
        <p:nvSpPr>
          <p:cNvPr id="6" name="Google Shape;127;p15"/>
          <p:cNvSpPr/>
          <p:nvPr/>
        </p:nvSpPr>
        <p:spPr>
          <a:xfrm>
            <a:off x="2658133" y="1540300"/>
            <a:ext cx="363200" cy="46480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87506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67" dirty="0"/>
              <a:t>Password Submittal</a:t>
            </a:r>
            <a:br>
              <a:rPr lang="en-US" sz="2667" dirty="0"/>
            </a:br>
            <a:r>
              <a:rPr lang="en-US" sz="2667" dirty="0"/>
              <a:t>Your password is “password”</a:t>
            </a:r>
          </a:p>
        </p:txBody>
      </p:sp>
      <p:sp>
        <p:nvSpPr>
          <p:cNvPr id="3" name="Text Placeholder 2"/>
          <p:cNvSpPr>
            <a:spLocks noGrp="1"/>
          </p:cNvSpPr>
          <p:nvPr>
            <p:ph type="body" idx="1"/>
          </p:nvPr>
        </p:nvSpPr>
        <p:spPr>
          <a:xfrm>
            <a:off x="579540" y="1417837"/>
            <a:ext cx="8229600" cy="4526000"/>
          </a:xfrm>
        </p:spPr>
        <p:txBody>
          <a:bodyPr/>
          <a:lstStyle/>
          <a:p>
            <a:r>
              <a:rPr lang="en-US" sz="2133" dirty="0"/>
              <a:t>You will be prompted to change your password in your initial email notification </a:t>
            </a:r>
          </a:p>
          <a:p>
            <a:endParaRPr lang="en-US" dirty="0"/>
          </a:p>
        </p:txBody>
      </p:sp>
      <p:pic>
        <p:nvPicPr>
          <p:cNvPr id="4" name="Google Shape;135;p16"/>
          <p:cNvPicPr preferRelativeResize="0"/>
          <p:nvPr/>
        </p:nvPicPr>
        <p:blipFill rotWithShape="1">
          <a:blip r:embed="rId2">
            <a:alphaModFix/>
          </a:blip>
          <a:srcRect t="4784"/>
          <a:stretch/>
        </p:blipFill>
        <p:spPr>
          <a:xfrm>
            <a:off x="1031753" y="2307972"/>
            <a:ext cx="7325175" cy="3751883"/>
          </a:xfrm>
          <a:prstGeom prst="rect">
            <a:avLst/>
          </a:prstGeom>
          <a:noFill/>
          <a:ln>
            <a:noFill/>
          </a:ln>
        </p:spPr>
      </p:pic>
    </p:spTree>
    <p:extLst>
      <p:ext uri="{BB962C8B-B14F-4D97-AF65-F5344CB8AC3E}">
        <p14:creationId xmlns:p14="http://schemas.microsoft.com/office/powerpoint/2010/main" val="83645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2667" dirty="0"/>
              <a:t>Fill in Quantity Request, then add to cart</a:t>
            </a:r>
            <a:br>
              <a:rPr lang="en" sz="2667" dirty="0"/>
            </a:br>
            <a:r>
              <a:rPr lang="en" sz="2667" dirty="0"/>
              <a:t>Click on </a:t>
            </a:r>
            <a:r>
              <a:rPr lang="en" sz="2667" u="sng" dirty="0"/>
              <a:t>View Cart</a:t>
            </a:r>
            <a:r>
              <a:rPr lang="en" sz="2667" dirty="0"/>
              <a:t> to complete your request</a:t>
            </a:r>
            <a:endParaRPr lang="en-US" sz="2667" dirty="0"/>
          </a:p>
        </p:txBody>
      </p:sp>
      <p:sp>
        <p:nvSpPr>
          <p:cNvPr id="3" name="Text Placeholder 2"/>
          <p:cNvSpPr>
            <a:spLocks noGrp="1"/>
          </p:cNvSpPr>
          <p:nvPr>
            <p:ph type="body" idx="1"/>
          </p:nvPr>
        </p:nvSpPr>
        <p:spPr>
          <a:xfrm>
            <a:off x="457292" y="1417837"/>
            <a:ext cx="8229600" cy="4526000"/>
          </a:xfrm>
        </p:spPr>
        <p:txBody>
          <a:bodyPr/>
          <a:lstStyle/>
          <a:p>
            <a:r>
              <a:rPr lang="en-US" sz="2667" dirty="0"/>
              <a:t>Click on “Next 20” to see additional screens</a:t>
            </a:r>
            <a:br>
              <a:rPr lang="en-US" sz="2667" dirty="0"/>
            </a:br>
            <a:endParaRPr lang="en-US" sz="2667" dirty="0"/>
          </a:p>
        </p:txBody>
      </p:sp>
      <p:pic>
        <p:nvPicPr>
          <p:cNvPr id="5" name="Google Shape;142;p17"/>
          <p:cNvPicPr preferRelativeResize="0"/>
          <p:nvPr/>
        </p:nvPicPr>
        <p:blipFill>
          <a:blip r:embed="rId2">
            <a:alphaModFix/>
          </a:blip>
          <a:stretch>
            <a:fillRect/>
          </a:stretch>
        </p:blipFill>
        <p:spPr>
          <a:xfrm>
            <a:off x="1616864" y="1949200"/>
            <a:ext cx="5910273" cy="4177000"/>
          </a:xfrm>
          <a:prstGeom prst="rect">
            <a:avLst/>
          </a:prstGeom>
          <a:noFill/>
          <a:ln>
            <a:noFill/>
          </a:ln>
        </p:spPr>
      </p:pic>
      <p:sp>
        <p:nvSpPr>
          <p:cNvPr id="4" name="Left Arrow 3"/>
          <p:cNvSpPr/>
          <p:nvPr/>
        </p:nvSpPr>
        <p:spPr>
          <a:xfrm>
            <a:off x="7527137" y="2157411"/>
            <a:ext cx="978408" cy="214313"/>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23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Review your Request</a:t>
            </a:r>
            <a:br>
              <a:rPr lang="en-US" sz="3600" dirty="0"/>
            </a:br>
            <a:r>
              <a:rPr lang="en-US" sz="3600" dirty="0"/>
              <a:t>Click “submit as Request”</a:t>
            </a:r>
          </a:p>
        </p:txBody>
      </p:sp>
      <p:sp>
        <p:nvSpPr>
          <p:cNvPr id="3" name="Text Placeholder 2"/>
          <p:cNvSpPr>
            <a:spLocks noGrp="1"/>
          </p:cNvSpPr>
          <p:nvPr>
            <p:ph type="body" idx="1"/>
          </p:nvPr>
        </p:nvSpPr>
        <p:spPr>
          <a:xfrm>
            <a:off x="701792" y="1417638"/>
            <a:ext cx="8229600" cy="4526000"/>
          </a:xfrm>
        </p:spPr>
        <p:txBody>
          <a:bodyPr/>
          <a:lstStyle/>
          <a:p>
            <a:r>
              <a:rPr lang="en-US" sz="2133" dirty="0"/>
              <a:t>Make sure your Location is Correct</a:t>
            </a:r>
          </a:p>
          <a:p>
            <a:r>
              <a:rPr lang="en-US" sz="2133" dirty="0"/>
              <a:t>You do not need to fill in Area (Step 3)</a:t>
            </a:r>
          </a:p>
        </p:txBody>
      </p:sp>
      <p:pic>
        <p:nvPicPr>
          <p:cNvPr id="4" name="Google Shape;151;p18"/>
          <p:cNvPicPr preferRelativeResize="0"/>
          <p:nvPr/>
        </p:nvPicPr>
        <p:blipFill rotWithShape="1">
          <a:blip r:embed="rId2">
            <a:alphaModFix/>
          </a:blip>
          <a:srcRect t="1589" b="6701"/>
          <a:stretch/>
        </p:blipFill>
        <p:spPr>
          <a:xfrm>
            <a:off x="1567740" y="2155371"/>
            <a:ext cx="6253201" cy="3991429"/>
          </a:xfrm>
          <a:prstGeom prst="rect">
            <a:avLst/>
          </a:prstGeom>
          <a:noFill/>
          <a:ln>
            <a:noFill/>
          </a:ln>
        </p:spPr>
      </p:pic>
      <p:sp>
        <p:nvSpPr>
          <p:cNvPr id="5" name="Google Shape;152;p18"/>
          <p:cNvSpPr/>
          <p:nvPr/>
        </p:nvSpPr>
        <p:spPr>
          <a:xfrm>
            <a:off x="3270339" y="5805824"/>
            <a:ext cx="1424000" cy="3836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02479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Approval</a:t>
            </a:r>
            <a:endParaRPr lang="en-US" dirty="0"/>
          </a:p>
        </p:txBody>
      </p:sp>
      <p:sp>
        <p:nvSpPr>
          <p:cNvPr id="3" name="Text Placeholder 2"/>
          <p:cNvSpPr>
            <a:spLocks noGrp="1"/>
          </p:cNvSpPr>
          <p:nvPr>
            <p:ph type="body" idx="1"/>
          </p:nvPr>
        </p:nvSpPr>
        <p:spPr/>
        <p:txBody>
          <a:bodyPr/>
          <a:lstStyle/>
          <a:p>
            <a:r>
              <a:rPr lang="en-US" sz="2133" dirty="0">
                <a:solidFill>
                  <a:srgbClr val="000000"/>
                </a:solidFill>
                <a:ea typeface="Arial"/>
                <a:cs typeface="Arial"/>
                <a:sym typeface="Arial"/>
              </a:rPr>
              <a:t>Request approval will be at the discretion of the Inventory Control Coordinator and Logistics Team with guidance from your AEC member when needed.  </a:t>
            </a:r>
          </a:p>
          <a:p>
            <a:r>
              <a:rPr lang="en-US" sz="2133" dirty="0">
                <a:solidFill>
                  <a:srgbClr val="000000"/>
                </a:solidFill>
                <a:ea typeface="Arial"/>
                <a:cs typeface="Arial"/>
                <a:sym typeface="Arial"/>
              </a:rPr>
              <a:t>You may be contacted for additional information.</a:t>
            </a:r>
          </a:p>
          <a:p>
            <a:r>
              <a:rPr lang="en-US" sz="2133" dirty="0">
                <a:solidFill>
                  <a:srgbClr val="000000"/>
                </a:solidFill>
                <a:ea typeface="Arial"/>
                <a:cs typeface="Arial"/>
                <a:sym typeface="Arial"/>
              </a:rPr>
              <a:t>Request Status can be seen via the </a:t>
            </a:r>
            <a:r>
              <a:rPr lang="en-US" sz="2133" u="sng" dirty="0">
                <a:solidFill>
                  <a:srgbClr val="000000"/>
                </a:solidFill>
                <a:ea typeface="Arial"/>
                <a:cs typeface="Arial"/>
                <a:sym typeface="Arial"/>
              </a:rPr>
              <a:t>My Requests</a:t>
            </a:r>
            <a:r>
              <a:rPr lang="en-US" sz="2133" dirty="0">
                <a:solidFill>
                  <a:srgbClr val="000000"/>
                </a:solidFill>
                <a:ea typeface="Arial"/>
                <a:cs typeface="Arial"/>
                <a:sym typeface="Arial"/>
              </a:rPr>
              <a:t> tab (see next 2 slides)</a:t>
            </a:r>
          </a:p>
          <a:p>
            <a:r>
              <a:rPr lang="en-US" sz="2133" dirty="0">
                <a:solidFill>
                  <a:srgbClr val="000000"/>
                </a:solidFill>
                <a:ea typeface="Arial"/>
                <a:cs typeface="Arial"/>
                <a:sym typeface="Arial"/>
              </a:rPr>
              <a:t>Once approved, you will be contacted to arrange pick up from the </a:t>
            </a:r>
            <a:r>
              <a:rPr lang="en-US" sz="2133" dirty="0" smtClean="0">
                <a:solidFill>
                  <a:srgbClr val="000000"/>
                </a:solidFill>
                <a:ea typeface="Arial"/>
                <a:cs typeface="Arial"/>
                <a:sym typeface="Arial"/>
              </a:rPr>
              <a:t>Loomis </a:t>
            </a:r>
            <a:r>
              <a:rPr lang="en-US" sz="2133" dirty="0">
                <a:solidFill>
                  <a:srgbClr val="000000"/>
                </a:solidFill>
                <a:ea typeface="Arial"/>
                <a:cs typeface="Arial"/>
                <a:sym typeface="Arial"/>
              </a:rPr>
              <a:t>Street parking lot.  </a:t>
            </a:r>
          </a:p>
          <a:p>
            <a:pPr lvl="1"/>
            <a:r>
              <a:rPr lang="en-US" sz="2133" dirty="0">
                <a:solidFill>
                  <a:srgbClr val="000000"/>
                </a:solidFill>
                <a:ea typeface="Arial"/>
                <a:cs typeface="Arial"/>
                <a:sym typeface="Arial"/>
              </a:rPr>
              <a:t>Other arrangements may need to be made depending on unique situations that are likely to happen during this </a:t>
            </a:r>
            <a:r>
              <a:rPr lang="en-US" sz="2133" dirty="0" smtClean="0">
                <a:solidFill>
                  <a:srgbClr val="000000"/>
                </a:solidFill>
                <a:ea typeface="Arial"/>
                <a:cs typeface="Arial"/>
                <a:sym typeface="Arial"/>
              </a:rPr>
              <a:t>pandemic</a:t>
            </a:r>
            <a:endParaRPr lang="en-US" sz="2133" dirty="0">
              <a:solidFill>
                <a:srgbClr val="000000"/>
              </a:solidFill>
              <a:ea typeface="Arial"/>
              <a:cs typeface="Arial"/>
              <a:sym typeface="Arial"/>
            </a:endParaRPr>
          </a:p>
          <a:p>
            <a:endParaRPr lang="en-US" sz="2133" dirty="0"/>
          </a:p>
        </p:txBody>
      </p:sp>
    </p:spTree>
    <p:extLst>
      <p:ext uri="{BB962C8B-B14F-4D97-AF65-F5344CB8AC3E}">
        <p14:creationId xmlns:p14="http://schemas.microsoft.com/office/powerpoint/2010/main" val="109955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Your Inventory Requests</a:t>
            </a:r>
            <a:endParaRPr lang="en-US" dirty="0"/>
          </a:p>
        </p:txBody>
      </p:sp>
      <p:sp>
        <p:nvSpPr>
          <p:cNvPr id="3" name="Text Placeholder 2"/>
          <p:cNvSpPr>
            <a:spLocks noGrp="1"/>
          </p:cNvSpPr>
          <p:nvPr>
            <p:ph type="body" idx="1"/>
          </p:nvPr>
        </p:nvSpPr>
        <p:spPr/>
        <p:txBody>
          <a:bodyPr/>
          <a:lstStyle/>
          <a:p>
            <a:endParaRPr lang="en-US" dirty="0"/>
          </a:p>
        </p:txBody>
      </p:sp>
      <p:pic>
        <p:nvPicPr>
          <p:cNvPr id="4" name="Google Shape;165;p20"/>
          <p:cNvPicPr preferRelativeResize="0"/>
          <p:nvPr/>
        </p:nvPicPr>
        <p:blipFill>
          <a:blip r:embed="rId2">
            <a:alphaModFix/>
          </a:blip>
          <a:stretch>
            <a:fillRect/>
          </a:stretch>
        </p:blipFill>
        <p:spPr>
          <a:xfrm>
            <a:off x="347294" y="1592485"/>
            <a:ext cx="8449411" cy="4541391"/>
          </a:xfrm>
          <a:prstGeom prst="rect">
            <a:avLst/>
          </a:prstGeom>
          <a:noFill/>
          <a:ln>
            <a:noFill/>
          </a:ln>
        </p:spPr>
      </p:pic>
      <p:sp>
        <p:nvSpPr>
          <p:cNvPr id="5" name="Google Shape;167;p20"/>
          <p:cNvSpPr/>
          <p:nvPr/>
        </p:nvSpPr>
        <p:spPr>
          <a:xfrm>
            <a:off x="4221835" y="1944200"/>
            <a:ext cx="415200" cy="68120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 name="Google Shape;168;p20"/>
          <p:cNvSpPr/>
          <p:nvPr/>
        </p:nvSpPr>
        <p:spPr>
          <a:xfrm>
            <a:off x="3690952" y="3602304"/>
            <a:ext cx="1252000" cy="2532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solidFill>
                <a:srgbClr val="FFFF00"/>
              </a:solidFill>
              <a:highlight>
                <a:srgbClr val="FFFF00"/>
              </a:highlight>
            </a:endParaRPr>
          </a:p>
        </p:txBody>
      </p:sp>
      <p:sp>
        <p:nvSpPr>
          <p:cNvPr id="7" name="Google Shape;166;p20"/>
          <p:cNvSpPr/>
          <p:nvPr/>
        </p:nvSpPr>
        <p:spPr>
          <a:xfrm>
            <a:off x="3728567" y="4075533"/>
            <a:ext cx="2702400" cy="3340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569459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Inventory Requests</a:t>
            </a:r>
            <a:endParaRPr lang="en-US" dirty="0"/>
          </a:p>
        </p:txBody>
      </p:sp>
      <p:pic>
        <p:nvPicPr>
          <p:cNvPr id="13" name="Google Shape;177;p21"/>
          <p:cNvPicPr preferRelativeResize="0"/>
          <p:nvPr/>
        </p:nvPicPr>
        <p:blipFill rotWithShape="1">
          <a:blip r:embed="rId2">
            <a:alphaModFix/>
          </a:blip>
          <a:srcRect l="24160" t="5921" r="4446" b="33845"/>
          <a:stretch/>
        </p:blipFill>
        <p:spPr>
          <a:xfrm>
            <a:off x="499380" y="2114515"/>
            <a:ext cx="8494003" cy="3720395"/>
          </a:xfrm>
          <a:prstGeom prst="rect">
            <a:avLst/>
          </a:prstGeom>
          <a:noFill/>
          <a:ln>
            <a:noFill/>
          </a:ln>
        </p:spPr>
      </p:pic>
      <p:sp>
        <p:nvSpPr>
          <p:cNvPr id="14" name="Rectangle 13"/>
          <p:cNvSpPr/>
          <p:nvPr/>
        </p:nvSpPr>
        <p:spPr>
          <a:xfrm>
            <a:off x="4415760" y="3223817"/>
            <a:ext cx="1130113" cy="461665"/>
          </a:xfrm>
          <a:prstGeom prst="rect">
            <a:avLst/>
          </a:prstGeom>
        </p:spPr>
        <p:txBody>
          <a:bodyPr wrap="square">
            <a:spAutoFit/>
          </a:bodyPr>
          <a:lstStyle/>
          <a:p>
            <a:r>
              <a:rPr lang="en-US" sz="2400" dirty="0"/>
              <a:t> </a:t>
            </a:r>
          </a:p>
        </p:txBody>
      </p:sp>
      <p:sp>
        <p:nvSpPr>
          <p:cNvPr id="15" name="Google Shape;176;p21"/>
          <p:cNvSpPr/>
          <p:nvPr/>
        </p:nvSpPr>
        <p:spPr>
          <a:xfrm>
            <a:off x="2356005" y="4499501"/>
            <a:ext cx="305200" cy="784400"/>
          </a:xfrm>
          <a:prstGeom prst="up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104307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Last Attempt">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Last Attempt" id="{8514405E-AA22-40CB-8EED-712E083BDB32}" vid="{6BF558F8-7A19-4AF7-84BF-A97F1F0B3F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13158</TotalTime>
  <Words>341</Words>
  <Application>Microsoft Office PowerPoint</Application>
  <PresentationFormat>On-screen Show (4:3)</PresentationFormat>
  <Paragraphs>36</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Goudy Old Style</vt:lpstr>
      <vt:lpstr>Rockwell</vt:lpstr>
      <vt:lpstr>Verdana</vt:lpstr>
      <vt:lpstr>Office Theme</vt:lpstr>
      <vt:lpstr>3_Last Attempt</vt:lpstr>
      <vt:lpstr>COVID PPE Supplies</vt:lpstr>
      <vt:lpstr>Submit a PPE Supply Request</vt:lpstr>
      <vt:lpstr>Sign into your Schooldude Account You now  have a new “Inventory Request” tab</vt:lpstr>
      <vt:lpstr>Password Submittal Your password is “password”</vt:lpstr>
      <vt:lpstr>Fill in Quantity Request, then add to cart Click on View Cart to complete your request</vt:lpstr>
      <vt:lpstr>Review your Request Click “submit as Request”</vt:lpstr>
      <vt:lpstr>Request Approval</vt:lpstr>
      <vt:lpstr>Finding Your Inventory Requests</vt:lpstr>
      <vt:lpstr>Your Inventory Requests</vt:lpstr>
      <vt:lpstr>Please Note</vt:lpstr>
      <vt:lpstr>For more information Contact: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Crimson</dc:creator>
  <cp:keywords/>
  <dc:description/>
  <cp:lastModifiedBy> </cp:lastModifiedBy>
  <cp:revision>476</cp:revision>
  <cp:lastPrinted>2019-10-11T22:00:36Z</cp:lastPrinted>
  <dcterms:created xsi:type="dcterms:W3CDTF">2016-08-01T19:33:09Z</dcterms:created>
  <dcterms:modified xsi:type="dcterms:W3CDTF">2020-09-11T12:52:22Z</dcterms:modified>
  <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