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58" r:id="rId6"/>
    <p:sldId id="286" r:id="rId7"/>
    <p:sldId id="282" r:id="rId8"/>
    <p:sldId id="259" r:id="rId9"/>
    <p:sldId id="260" r:id="rId10"/>
    <p:sldId id="261" r:id="rId11"/>
    <p:sldId id="28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81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97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1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9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8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364E16A-98B2-40F9-A2C3-3CF750F452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05E22B-DA53-4F83-9B92-722DC54C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the Right Statistical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Interactive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Multiple regression analysis!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use a logistic regression!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your goal for scale validation?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 the Number of Items I have/Determine unique factors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2" y="4045527"/>
            <a:ext cx="242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Confirm that my scales for a construct actually measure the constructs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an exploratory factor analysis (EFA)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confirmatory factor analysis (CFA)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Are you comparing a sample to a population or two or more samples?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sample to a population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2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or more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you know the population standard deviation 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693" y="4045527"/>
            <a:ext cx="26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31545" y="4045527"/>
            <a:ext cx="36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z-test!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one sample t-test!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Many independent variables do you have?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693" y="4045527"/>
            <a:ext cx="26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31545" y="4045527"/>
            <a:ext cx="36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goal of your study?</a:t>
            </a:r>
            <a:endParaRPr lang="en-US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434109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3265055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6266873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9204036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109" y="4045527"/>
            <a:ext cx="242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Relationships between Variables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5056" y="4045527"/>
            <a:ext cx="242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Predict/Find the likelihood of an Outcome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7018" y="4045527"/>
            <a:ext cx="19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Validation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04036" y="3907027"/>
            <a:ext cx="242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 Mean Differences Between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your design between, within, or mixed subjects (between and within)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Between-Subjects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1" y="4045527"/>
            <a:ext cx="24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439189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91891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Within-Subjects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between-subjects factorial </a:t>
            </a:r>
            <a:r>
              <a:rPr lang="en-US" dirty="0" err="1" smtClean="0"/>
              <a:t>anova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repeated measures factorial </a:t>
            </a:r>
            <a:r>
              <a:rPr lang="en-US" dirty="0" err="1" smtClean="0"/>
              <a:t>anova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repeated measures mixed factorial </a:t>
            </a:r>
            <a:r>
              <a:rPr lang="en-US" dirty="0" err="1" smtClean="0"/>
              <a:t>anova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many levels of your IV do you have?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2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your design between-subjects or within-subjects?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Between-Subjects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2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Within-Subjects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an independent t-test!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paired samples t-test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your design between-subjects or within-subjects?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55880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224982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801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Between-Subjects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4982" y="4045527"/>
            <a:ext cx="24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Within-Subjects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one way between-subjects </a:t>
            </a:r>
            <a:r>
              <a:rPr lang="en-US" dirty="0" err="1" smtClean="0"/>
              <a:t>anova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your variables</a:t>
            </a:r>
            <a:endParaRPr lang="en-US" dirty="0"/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434109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4669660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455891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109" y="4045527"/>
            <a:ext cx="242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variables are continuous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9660" y="3907027"/>
            <a:ext cx="242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variable is continuous and another is nominal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5891" y="4045527"/>
            <a:ext cx="242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least one variable is ordinal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one way repeated measures </a:t>
            </a:r>
            <a:r>
              <a:rPr lang="en-US" dirty="0" err="1" smtClean="0"/>
              <a:t>anova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</a:t>
            </a:r>
            <a:r>
              <a:rPr lang="en-US" dirty="0" err="1" smtClean="0"/>
              <a:t>pearson</a:t>
            </a:r>
            <a:r>
              <a:rPr lang="en-US" dirty="0" smtClean="0"/>
              <a:t> correlation analysis!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point-</a:t>
            </a:r>
            <a:r>
              <a:rPr lang="en-US" dirty="0" err="1" smtClean="0"/>
              <a:t>biserial</a:t>
            </a:r>
            <a:r>
              <a:rPr lang="en-US" dirty="0" smtClean="0"/>
              <a:t> correlation analysis!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spearman’s rho correlation analysis!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your outcome variable continuous or nominal?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3265055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6266873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5055" y="4045527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6873" y="4045527"/>
            <a:ext cx="246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Nominal/Categorical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predictors do you have?</a:t>
            </a:r>
            <a:endParaRPr lang="en-US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3265055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6266873" y="2364509"/>
            <a:ext cx="2429164" cy="14316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5055" y="4045527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Just One Predictor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6873" y="4045527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or more Predictors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Should run a simple (binary) regression analysis!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67</TotalTime>
  <Words>346</Words>
  <Application>Microsoft Office PowerPoint</Application>
  <PresentationFormat>Widescreen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Impact</vt:lpstr>
      <vt:lpstr>Main Event</vt:lpstr>
      <vt:lpstr>Choosing the Right Statistical Test</vt:lpstr>
      <vt:lpstr>What is the goal of your study?</vt:lpstr>
      <vt:lpstr>Describe your variables</vt:lpstr>
      <vt:lpstr>YOU Should run a pearson correlation analysis!</vt:lpstr>
      <vt:lpstr>YOU Should run a point-biserial correlation analysis!</vt:lpstr>
      <vt:lpstr>YOU Should run a spearman’s rho correlation analysis!</vt:lpstr>
      <vt:lpstr>Is your outcome variable continuous or nominal?</vt:lpstr>
      <vt:lpstr>How many predictors do you have?</vt:lpstr>
      <vt:lpstr>YOU Should run a simple (binary) regression analysis!</vt:lpstr>
      <vt:lpstr>YOU Should run a Multiple regression analysis!</vt:lpstr>
      <vt:lpstr>You should use a logistic regression!</vt:lpstr>
      <vt:lpstr>What is your goal for scale validation?</vt:lpstr>
      <vt:lpstr>YOU Should run an exploratory factor analysis (EFA)</vt:lpstr>
      <vt:lpstr>YOU Should run a confirmatory factor analysis (CFA)</vt:lpstr>
      <vt:lpstr>Are you comparing a sample to a population or two or more samples?</vt:lpstr>
      <vt:lpstr>Do you know the population standard deviation </vt:lpstr>
      <vt:lpstr>YOU Should run a z-test!</vt:lpstr>
      <vt:lpstr>YOU Should run a one sample t-test!</vt:lpstr>
      <vt:lpstr>How Many independent variables do you have?</vt:lpstr>
      <vt:lpstr>Is your design between, within, or mixed subjects (between and within)</vt:lpstr>
      <vt:lpstr>YOU Should run a between-subjects factorial anova!</vt:lpstr>
      <vt:lpstr>YOU Should run a repeated measures factorial anova!</vt:lpstr>
      <vt:lpstr>YOU Should run a repeated measures mixed factorial anova!</vt:lpstr>
      <vt:lpstr>How many levels of your IV do you have?</vt:lpstr>
      <vt:lpstr>Is your design between-subjects or within-subjects?</vt:lpstr>
      <vt:lpstr>YOU Should run an independent t-test!</vt:lpstr>
      <vt:lpstr>YOU Should run a paired samples t-test</vt:lpstr>
      <vt:lpstr>Is your design between-subjects or within-subjects?</vt:lpstr>
      <vt:lpstr>YOU Should run a one way between-subjects anova!</vt:lpstr>
      <vt:lpstr>YOU Should run a one way repeated measures anova!</vt:lpstr>
    </vt:vector>
  </TitlesOfParts>
  <Company>Allegheny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the Right Statistical Test</dc:title>
  <dc:creator>Christopher Normile</dc:creator>
  <cp:lastModifiedBy>Lori Riggle</cp:lastModifiedBy>
  <cp:revision>7</cp:revision>
  <dcterms:created xsi:type="dcterms:W3CDTF">2021-11-09T14:57:03Z</dcterms:created>
  <dcterms:modified xsi:type="dcterms:W3CDTF">2023-02-15T19:08:30Z</dcterms:modified>
</cp:coreProperties>
</file>